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735763" cy="9866313"/>
  <p:defaultTextStyle>
    <a:defPPr>
      <a:defRPr lang="en-US"/>
    </a:defPPr>
    <a:lvl1pPr marL="0" algn="l" defTabSz="457128" rtl="0" eaLnBrk="1" latinLnBrk="0" hangingPunct="1">
      <a:defRPr sz="1800" kern="1200">
        <a:solidFill>
          <a:schemeClr val="tx1"/>
        </a:solidFill>
        <a:latin typeface="+mn-lt"/>
        <a:ea typeface="+mn-ea"/>
        <a:cs typeface="+mn-cs"/>
      </a:defRPr>
    </a:lvl1pPr>
    <a:lvl2pPr marL="457128" algn="l" defTabSz="457128" rtl="0" eaLnBrk="1" latinLnBrk="0" hangingPunct="1">
      <a:defRPr sz="1800" kern="1200">
        <a:solidFill>
          <a:schemeClr val="tx1"/>
        </a:solidFill>
        <a:latin typeface="+mn-lt"/>
        <a:ea typeface="+mn-ea"/>
        <a:cs typeface="+mn-cs"/>
      </a:defRPr>
    </a:lvl2pPr>
    <a:lvl3pPr marL="914257" algn="l" defTabSz="457128" rtl="0" eaLnBrk="1" latinLnBrk="0" hangingPunct="1">
      <a:defRPr sz="1800" kern="1200">
        <a:solidFill>
          <a:schemeClr val="tx1"/>
        </a:solidFill>
        <a:latin typeface="+mn-lt"/>
        <a:ea typeface="+mn-ea"/>
        <a:cs typeface="+mn-cs"/>
      </a:defRPr>
    </a:lvl3pPr>
    <a:lvl4pPr marL="1371385" algn="l" defTabSz="457128" rtl="0" eaLnBrk="1" latinLnBrk="0" hangingPunct="1">
      <a:defRPr sz="1800" kern="1200">
        <a:solidFill>
          <a:schemeClr val="tx1"/>
        </a:solidFill>
        <a:latin typeface="+mn-lt"/>
        <a:ea typeface="+mn-ea"/>
        <a:cs typeface="+mn-cs"/>
      </a:defRPr>
    </a:lvl4pPr>
    <a:lvl5pPr marL="1828514" algn="l" defTabSz="457128" rtl="0" eaLnBrk="1" latinLnBrk="0" hangingPunct="1">
      <a:defRPr sz="1800" kern="1200">
        <a:solidFill>
          <a:schemeClr val="tx1"/>
        </a:solidFill>
        <a:latin typeface="+mn-lt"/>
        <a:ea typeface="+mn-ea"/>
        <a:cs typeface="+mn-cs"/>
      </a:defRPr>
    </a:lvl5pPr>
    <a:lvl6pPr marL="2285642" algn="l" defTabSz="457128" rtl="0" eaLnBrk="1" latinLnBrk="0" hangingPunct="1">
      <a:defRPr sz="1800" kern="1200">
        <a:solidFill>
          <a:schemeClr val="tx1"/>
        </a:solidFill>
        <a:latin typeface="+mn-lt"/>
        <a:ea typeface="+mn-ea"/>
        <a:cs typeface="+mn-cs"/>
      </a:defRPr>
    </a:lvl6pPr>
    <a:lvl7pPr marL="2742770" algn="l" defTabSz="457128" rtl="0" eaLnBrk="1" latinLnBrk="0" hangingPunct="1">
      <a:defRPr sz="1800" kern="1200">
        <a:solidFill>
          <a:schemeClr val="tx1"/>
        </a:solidFill>
        <a:latin typeface="+mn-lt"/>
        <a:ea typeface="+mn-ea"/>
        <a:cs typeface="+mn-cs"/>
      </a:defRPr>
    </a:lvl7pPr>
    <a:lvl8pPr marL="3199899" algn="l" defTabSz="457128" rtl="0" eaLnBrk="1" latinLnBrk="0" hangingPunct="1">
      <a:defRPr sz="1800" kern="1200">
        <a:solidFill>
          <a:schemeClr val="tx1"/>
        </a:solidFill>
        <a:latin typeface="+mn-lt"/>
        <a:ea typeface="+mn-ea"/>
        <a:cs typeface="+mn-cs"/>
      </a:defRPr>
    </a:lvl8pPr>
    <a:lvl9pPr marL="3657027" algn="l" defTabSz="45712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EF8C47-172F-49C7-A1DE-307AEAFE4628}">
          <p14:sldIdLst>
            <p14:sldId id="256"/>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B5B"/>
    <a:srgbClr val="00FA71"/>
    <a:srgbClr val="FFD653"/>
    <a:srgbClr val="2F528F"/>
    <a:srgbClr val="F75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47" d="100"/>
          <a:sy n="47" d="100"/>
        </p:scale>
        <p:origin x="23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7" y="1749799"/>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1" y="5615681"/>
            <a:ext cx="5669756" cy="2581379"/>
          </a:xfrm>
        </p:spPr>
        <p:txBody>
          <a:bodyPr/>
          <a:lstStyle>
            <a:lvl1pPr marL="0" indent="0" algn="ctr">
              <a:buNone/>
              <a:defRPr sz="1984"/>
            </a:lvl1pPr>
            <a:lvl2pPr marL="377953" indent="0" algn="ctr">
              <a:buNone/>
              <a:defRPr sz="1653"/>
            </a:lvl2pPr>
            <a:lvl3pPr marL="755905" indent="0" algn="ctr">
              <a:buNone/>
              <a:defRPr sz="1488"/>
            </a:lvl3pPr>
            <a:lvl4pPr marL="1133858" indent="0" algn="ctr">
              <a:buNone/>
              <a:defRPr sz="1323"/>
            </a:lvl4pPr>
            <a:lvl5pPr marL="1511811" indent="0" algn="ctr">
              <a:buNone/>
              <a:defRPr sz="1323"/>
            </a:lvl5pPr>
            <a:lvl6pPr marL="1889764" indent="0" algn="ctr">
              <a:buNone/>
              <a:defRPr sz="1323"/>
            </a:lvl6pPr>
            <a:lvl7pPr marL="2267716" indent="0" algn="ctr">
              <a:buNone/>
              <a:defRPr sz="1323"/>
            </a:lvl7pPr>
            <a:lvl8pPr marL="2645669" indent="0" algn="ctr">
              <a:buNone/>
              <a:defRPr sz="1323"/>
            </a:lvl8pPr>
            <a:lvl9pPr marL="3023622"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75193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05849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6" y="569244"/>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9" y="569244"/>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65783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92234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2" y="2665533"/>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2" y="7155106"/>
            <a:ext cx="6520220" cy="2338833"/>
          </a:xfrm>
        </p:spPr>
        <p:txBody>
          <a:bodyPr/>
          <a:lstStyle>
            <a:lvl1pPr marL="0" indent="0">
              <a:buNone/>
              <a:defRPr sz="1984">
                <a:solidFill>
                  <a:schemeClr val="tx1"/>
                </a:solidFill>
              </a:defRPr>
            </a:lvl1pPr>
            <a:lvl2pPr marL="377953" indent="0">
              <a:buNone/>
              <a:defRPr sz="1653">
                <a:solidFill>
                  <a:schemeClr val="tx1">
                    <a:tint val="75000"/>
                  </a:schemeClr>
                </a:solidFill>
              </a:defRPr>
            </a:lvl2pPr>
            <a:lvl3pPr marL="755905" indent="0">
              <a:buNone/>
              <a:defRPr sz="1488">
                <a:solidFill>
                  <a:schemeClr val="tx1">
                    <a:tint val="75000"/>
                  </a:schemeClr>
                </a:solidFill>
              </a:defRPr>
            </a:lvl3pPr>
            <a:lvl4pPr marL="1133858" indent="0">
              <a:buNone/>
              <a:defRPr sz="1323">
                <a:solidFill>
                  <a:schemeClr val="tx1">
                    <a:tint val="75000"/>
                  </a:schemeClr>
                </a:solidFill>
              </a:defRPr>
            </a:lvl4pPr>
            <a:lvl5pPr marL="1511811" indent="0">
              <a:buNone/>
              <a:defRPr sz="1323">
                <a:solidFill>
                  <a:schemeClr val="tx1">
                    <a:tint val="75000"/>
                  </a:schemeClr>
                </a:solidFill>
              </a:defRPr>
            </a:lvl5pPr>
            <a:lvl6pPr marL="1889764" indent="0">
              <a:buNone/>
              <a:defRPr sz="1323">
                <a:solidFill>
                  <a:schemeClr val="tx1">
                    <a:tint val="75000"/>
                  </a:schemeClr>
                </a:solidFill>
              </a:defRPr>
            </a:lvl6pPr>
            <a:lvl7pPr marL="2267716" indent="0">
              <a:buNone/>
              <a:defRPr sz="1323">
                <a:solidFill>
                  <a:schemeClr val="tx1">
                    <a:tint val="75000"/>
                  </a:schemeClr>
                </a:solidFill>
              </a:defRPr>
            </a:lvl7pPr>
            <a:lvl8pPr marL="2645669" indent="0">
              <a:buNone/>
              <a:defRPr sz="1323">
                <a:solidFill>
                  <a:schemeClr val="tx1">
                    <a:tint val="75000"/>
                  </a:schemeClr>
                </a:solidFill>
              </a:defRPr>
            </a:lvl8pPr>
            <a:lvl9pPr marL="3023622"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30185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3"/>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6" y="2846203"/>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26206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4" y="2620982"/>
            <a:ext cx="3198096" cy="1284503"/>
          </a:xfrm>
        </p:spPr>
        <p:txBody>
          <a:bodyPr anchor="b"/>
          <a:lstStyle>
            <a:lvl1pPr marL="0" indent="0">
              <a:buNone/>
              <a:defRPr sz="1984" b="1"/>
            </a:lvl1pPr>
            <a:lvl2pPr marL="377953" indent="0">
              <a:buNone/>
              <a:defRPr sz="1653" b="1"/>
            </a:lvl2pPr>
            <a:lvl3pPr marL="755905" indent="0">
              <a:buNone/>
              <a:defRPr sz="1488" b="1"/>
            </a:lvl3pPr>
            <a:lvl4pPr marL="1133858" indent="0">
              <a:buNone/>
              <a:defRPr sz="1323" b="1"/>
            </a:lvl4pPr>
            <a:lvl5pPr marL="1511811" indent="0">
              <a:buNone/>
              <a:defRPr sz="1323" b="1"/>
            </a:lvl5pPr>
            <a:lvl6pPr marL="1889764" indent="0">
              <a:buNone/>
              <a:defRPr sz="1323" b="1"/>
            </a:lvl6pPr>
            <a:lvl7pPr marL="2267716" indent="0">
              <a:buNone/>
              <a:defRPr sz="1323" b="1"/>
            </a:lvl7pPr>
            <a:lvl8pPr marL="2645669" indent="0">
              <a:buNone/>
              <a:defRPr sz="1323" b="1"/>
            </a:lvl8pPr>
            <a:lvl9pPr marL="3023622"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4" y="3905484"/>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8" y="2620982"/>
            <a:ext cx="3213847" cy="1284503"/>
          </a:xfrm>
        </p:spPr>
        <p:txBody>
          <a:bodyPr anchor="b"/>
          <a:lstStyle>
            <a:lvl1pPr marL="0" indent="0">
              <a:buNone/>
              <a:defRPr sz="1984" b="1"/>
            </a:lvl1pPr>
            <a:lvl2pPr marL="377953" indent="0">
              <a:buNone/>
              <a:defRPr sz="1653" b="1"/>
            </a:lvl2pPr>
            <a:lvl3pPr marL="755905" indent="0">
              <a:buNone/>
              <a:defRPr sz="1488" b="1"/>
            </a:lvl3pPr>
            <a:lvl4pPr marL="1133858" indent="0">
              <a:buNone/>
              <a:defRPr sz="1323" b="1"/>
            </a:lvl4pPr>
            <a:lvl5pPr marL="1511811" indent="0">
              <a:buNone/>
              <a:defRPr sz="1323" b="1"/>
            </a:lvl5pPr>
            <a:lvl6pPr marL="1889764" indent="0">
              <a:buNone/>
              <a:defRPr sz="1323" b="1"/>
            </a:lvl6pPr>
            <a:lvl7pPr marL="2267716" indent="0">
              <a:buNone/>
              <a:defRPr sz="1323" b="1"/>
            </a:lvl7pPr>
            <a:lvl8pPr marL="2645669" indent="0">
              <a:buNone/>
              <a:defRPr sz="1323" b="1"/>
            </a:lvl8pPr>
            <a:lvl9pPr marL="3023622"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8" y="3905484"/>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79176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06107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335037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9"/>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50" y="1539429"/>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5"/>
            <a:ext cx="2438192" cy="5942372"/>
          </a:xfrm>
        </p:spPr>
        <p:txBody>
          <a:bodyPr/>
          <a:lstStyle>
            <a:lvl1pPr marL="0" indent="0">
              <a:buNone/>
              <a:defRPr sz="1323"/>
            </a:lvl1pPr>
            <a:lvl2pPr marL="377953" indent="0">
              <a:buNone/>
              <a:defRPr sz="1157"/>
            </a:lvl2pPr>
            <a:lvl3pPr marL="755905" indent="0">
              <a:buNone/>
              <a:defRPr sz="992"/>
            </a:lvl3pPr>
            <a:lvl4pPr marL="1133858" indent="0">
              <a:buNone/>
              <a:defRPr sz="827"/>
            </a:lvl4pPr>
            <a:lvl5pPr marL="1511811" indent="0">
              <a:buNone/>
              <a:defRPr sz="827"/>
            </a:lvl5pPr>
            <a:lvl6pPr marL="1889764" indent="0">
              <a:buNone/>
              <a:defRPr sz="827"/>
            </a:lvl6pPr>
            <a:lvl7pPr marL="2267716" indent="0">
              <a:buNone/>
              <a:defRPr sz="827"/>
            </a:lvl7pPr>
            <a:lvl8pPr marL="2645669" indent="0">
              <a:buNone/>
              <a:defRPr sz="827"/>
            </a:lvl8pPr>
            <a:lvl9pPr marL="3023622"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69930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9"/>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50" y="1539429"/>
            <a:ext cx="3827085" cy="7598117"/>
          </a:xfrm>
        </p:spPr>
        <p:txBody>
          <a:bodyPr anchor="t"/>
          <a:lstStyle>
            <a:lvl1pPr marL="0" indent="0">
              <a:buNone/>
              <a:defRPr sz="2645"/>
            </a:lvl1pPr>
            <a:lvl2pPr marL="377953" indent="0">
              <a:buNone/>
              <a:defRPr sz="2315"/>
            </a:lvl2pPr>
            <a:lvl3pPr marL="755905" indent="0">
              <a:buNone/>
              <a:defRPr sz="1984"/>
            </a:lvl3pPr>
            <a:lvl4pPr marL="1133858" indent="0">
              <a:buNone/>
              <a:defRPr sz="1653"/>
            </a:lvl4pPr>
            <a:lvl5pPr marL="1511811" indent="0">
              <a:buNone/>
              <a:defRPr sz="1653"/>
            </a:lvl5pPr>
            <a:lvl6pPr marL="1889764" indent="0">
              <a:buNone/>
              <a:defRPr sz="1653"/>
            </a:lvl6pPr>
            <a:lvl7pPr marL="2267716" indent="0">
              <a:buNone/>
              <a:defRPr sz="1653"/>
            </a:lvl7pPr>
            <a:lvl8pPr marL="2645669" indent="0">
              <a:buNone/>
              <a:defRPr sz="1653"/>
            </a:lvl8pPr>
            <a:lvl9pPr marL="3023622"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5"/>
            <a:ext cx="2438192" cy="5942372"/>
          </a:xfrm>
        </p:spPr>
        <p:txBody>
          <a:bodyPr/>
          <a:lstStyle>
            <a:lvl1pPr marL="0" indent="0">
              <a:buNone/>
              <a:defRPr sz="1323"/>
            </a:lvl1pPr>
            <a:lvl2pPr marL="377953" indent="0">
              <a:buNone/>
              <a:defRPr sz="1157"/>
            </a:lvl2pPr>
            <a:lvl3pPr marL="755905" indent="0">
              <a:buNone/>
              <a:defRPr sz="992"/>
            </a:lvl3pPr>
            <a:lvl4pPr marL="1133858" indent="0">
              <a:buNone/>
              <a:defRPr sz="827"/>
            </a:lvl4pPr>
            <a:lvl5pPr marL="1511811" indent="0">
              <a:buNone/>
              <a:defRPr sz="827"/>
            </a:lvl5pPr>
            <a:lvl6pPr marL="1889764" indent="0">
              <a:buNone/>
              <a:defRPr sz="827"/>
            </a:lvl6pPr>
            <a:lvl7pPr marL="2267716" indent="0">
              <a:buNone/>
              <a:defRPr sz="827"/>
            </a:lvl7pPr>
            <a:lvl8pPr marL="2645669" indent="0">
              <a:buNone/>
              <a:defRPr sz="827"/>
            </a:lvl8pPr>
            <a:lvl9pPr marL="3023622"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E2D3A-3FAB-4268-A55B-A6F562669193}" type="datetimeFigureOut">
              <a:rPr kumimoji="1" lang="ja-JP" altLang="en-US" smtClean="0"/>
              <a:t>2025/6/13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10303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846203"/>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30"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0BE2D3A-3FAB-4268-A55B-A6F562669193}" type="datetimeFigureOut">
              <a:rPr kumimoji="1" lang="ja-JP" altLang="en-US" smtClean="0"/>
              <a:t>2025/6/13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78D0BC3-02C9-4F06-A12C-BA66AA50B325}" type="slidenum">
              <a:rPr kumimoji="1" lang="ja-JP" altLang="en-US" smtClean="0"/>
              <a:t>‹#›</a:t>
            </a:fld>
            <a:endParaRPr kumimoji="1" lang="ja-JP" altLang="en-US"/>
          </a:p>
        </p:txBody>
      </p:sp>
    </p:spTree>
    <p:extLst>
      <p:ext uri="{BB962C8B-B14F-4D97-AF65-F5344CB8AC3E}">
        <p14:creationId xmlns:p14="http://schemas.microsoft.com/office/powerpoint/2010/main" val="86664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05"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77" indent="-188977" algn="l" defTabSz="755905"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29" indent="-188977" algn="l" defTabSz="755905"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881" indent="-188977" algn="l" defTabSz="755905"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34"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788"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740"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692"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645"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599" indent="-188977" algn="l" defTabSz="755905"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05" rtl="0" eaLnBrk="1" latinLnBrk="0" hangingPunct="1">
        <a:defRPr kumimoji="1" sz="1488" kern="1200">
          <a:solidFill>
            <a:schemeClr val="tx1"/>
          </a:solidFill>
          <a:latin typeface="+mn-lt"/>
          <a:ea typeface="+mn-ea"/>
          <a:cs typeface="+mn-cs"/>
        </a:defRPr>
      </a:lvl1pPr>
      <a:lvl2pPr marL="377953" algn="l" defTabSz="755905" rtl="0" eaLnBrk="1" latinLnBrk="0" hangingPunct="1">
        <a:defRPr kumimoji="1" sz="1488" kern="1200">
          <a:solidFill>
            <a:schemeClr val="tx1"/>
          </a:solidFill>
          <a:latin typeface="+mn-lt"/>
          <a:ea typeface="+mn-ea"/>
          <a:cs typeface="+mn-cs"/>
        </a:defRPr>
      </a:lvl2pPr>
      <a:lvl3pPr marL="755905" algn="l" defTabSz="755905" rtl="0" eaLnBrk="1" latinLnBrk="0" hangingPunct="1">
        <a:defRPr kumimoji="1" sz="1488" kern="1200">
          <a:solidFill>
            <a:schemeClr val="tx1"/>
          </a:solidFill>
          <a:latin typeface="+mn-lt"/>
          <a:ea typeface="+mn-ea"/>
          <a:cs typeface="+mn-cs"/>
        </a:defRPr>
      </a:lvl3pPr>
      <a:lvl4pPr marL="1133858" algn="l" defTabSz="755905" rtl="0" eaLnBrk="1" latinLnBrk="0" hangingPunct="1">
        <a:defRPr kumimoji="1" sz="1488" kern="1200">
          <a:solidFill>
            <a:schemeClr val="tx1"/>
          </a:solidFill>
          <a:latin typeface="+mn-lt"/>
          <a:ea typeface="+mn-ea"/>
          <a:cs typeface="+mn-cs"/>
        </a:defRPr>
      </a:lvl4pPr>
      <a:lvl5pPr marL="1511811" algn="l" defTabSz="755905" rtl="0" eaLnBrk="1" latinLnBrk="0" hangingPunct="1">
        <a:defRPr kumimoji="1" sz="1488" kern="1200">
          <a:solidFill>
            <a:schemeClr val="tx1"/>
          </a:solidFill>
          <a:latin typeface="+mn-lt"/>
          <a:ea typeface="+mn-ea"/>
          <a:cs typeface="+mn-cs"/>
        </a:defRPr>
      </a:lvl5pPr>
      <a:lvl6pPr marL="1889764" algn="l" defTabSz="755905" rtl="0" eaLnBrk="1" latinLnBrk="0" hangingPunct="1">
        <a:defRPr kumimoji="1" sz="1488" kern="1200">
          <a:solidFill>
            <a:schemeClr val="tx1"/>
          </a:solidFill>
          <a:latin typeface="+mn-lt"/>
          <a:ea typeface="+mn-ea"/>
          <a:cs typeface="+mn-cs"/>
        </a:defRPr>
      </a:lvl6pPr>
      <a:lvl7pPr marL="2267716" algn="l" defTabSz="755905" rtl="0" eaLnBrk="1" latinLnBrk="0" hangingPunct="1">
        <a:defRPr kumimoji="1" sz="1488" kern="1200">
          <a:solidFill>
            <a:schemeClr val="tx1"/>
          </a:solidFill>
          <a:latin typeface="+mn-lt"/>
          <a:ea typeface="+mn-ea"/>
          <a:cs typeface="+mn-cs"/>
        </a:defRPr>
      </a:lvl7pPr>
      <a:lvl8pPr marL="2645669" algn="l" defTabSz="755905" rtl="0" eaLnBrk="1" latinLnBrk="0" hangingPunct="1">
        <a:defRPr kumimoji="1" sz="1488" kern="1200">
          <a:solidFill>
            <a:schemeClr val="tx1"/>
          </a:solidFill>
          <a:latin typeface="+mn-lt"/>
          <a:ea typeface="+mn-ea"/>
          <a:cs typeface="+mn-cs"/>
        </a:defRPr>
      </a:lvl8pPr>
      <a:lvl9pPr marL="3023622" algn="l" defTabSz="755905"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hidden="1">
            <a:extLst>
              <a:ext uri="{FF2B5EF4-FFF2-40B4-BE49-F238E27FC236}">
                <a16:creationId xmlns:a16="http://schemas.microsoft.com/office/drawing/2014/main" id="{13AD174F-6C6C-4BC4-A42A-47552C8164E7}"/>
              </a:ext>
            </a:extLst>
          </p:cNvPr>
          <p:cNvGrpSpPr/>
          <p:nvPr/>
        </p:nvGrpSpPr>
        <p:grpSpPr>
          <a:xfrm>
            <a:off x="235983" y="2167138"/>
            <a:ext cx="1993329" cy="492443"/>
            <a:chOff x="4004607" y="3314339"/>
            <a:chExt cx="1993329" cy="492443"/>
          </a:xfrm>
        </p:grpSpPr>
        <p:sp>
          <p:nvSpPr>
            <p:cNvPr id="8" name="テキスト ボックス 7">
              <a:extLst>
                <a:ext uri="{FF2B5EF4-FFF2-40B4-BE49-F238E27FC236}">
                  <a16:creationId xmlns:a16="http://schemas.microsoft.com/office/drawing/2014/main" id="{778B3687-89C0-46BF-B483-9F262742E88D}"/>
                </a:ext>
              </a:extLst>
            </p:cNvPr>
            <p:cNvSpPr txBox="1"/>
            <p:nvPr/>
          </p:nvSpPr>
          <p:spPr>
            <a:xfrm>
              <a:off x="4004607" y="3345117"/>
              <a:ext cx="1555234" cy="430887"/>
            </a:xfrm>
            <a:prstGeom prst="rect">
              <a:avLst/>
            </a:prstGeom>
            <a:noFill/>
          </p:spPr>
          <p:txBody>
            <a:bodyPr wrap="none" lIns="0" tIns="0" rIns="0" bIns="0" rtlCol="0">
              <a:spAutoFit/>
            </a:bodyPr>
            <a:lstStyle/>
            <a:p>
              <a:r>
                <a:rPr kumimoji="1" lang="en-US" altLang="ja-JP" sz="2800" dirty="0">
                  <a:ln w="19050">
                    <a:noFill/>
                  </a:ln>
                  <a:latin typeface="Cooper Black" panose="0208090404030B020404" pitchFamily="18" charset="0"/>
                  <a:ea typeface="BIZ UDP明朝 Medium" panose="02020500000000000000" pitchFamily="18" charset="-128"/>
                </a:rPr>
                <a:t>Safe</a:t>
              </a:r>
              <a:r>
                <a:rPr kumimoji="1" lang="ja-JP" altLang="en-US" sz="2800" dirty="0">
                  <a:ln w="19050">
                    <a:noFill/>
                  </a:ln>
                  <a:latin typeface="Cooper Black" panose="0208090404030B020404" pitchFamily="18" charset="0"/>
                  <a:ea typeface="BIZ UDP明朝 Medium" panose="02020500000000000000" pitchFamily="18" charset="-128"/>
                </a:rPr>
                <a:t> </a:t>
              </a:r>
              <a:r>
                <a:rPr kumimoji="1" lang="en-US" altLang="ja-JP" sz="2800" dirty="0">
                  <a:ln w="19050">
                    <a:noFill/>
                  </a:ln>
                  <a:latin typeface="Cooper Black" panose="0208090404030B020404" pitchFamily="18" charset="0"/>
                  <a:ea typeface="BIZ UDP明朝 Medium" panose="02020500000000000000" pitchFamily="18" charset="-128"/>
                </a:rPr>
                <a:t>Life</a:t>
              </a:r>
              <a:endParaRPr kumimoji="1" lang="ja-JP" altLang="en-US" sz="2800" dirty="0">
                <a:ln w="19050">
                  <a:noFill/>
                </a:ln>
                <a:latin typeface="Cooper Black" panose="0208090404030B020404" pitchFamily="18" charset="0"/>
                <a:ea typeface="BIZ UDP明朝 Medium" panose="02020500000000000000" pitchFamily="18" charset="-128"/>
              </a:endParaRPr>
            </a:p>
          </p:txBody>
        </p:sp>
        <p:sp>
          <p:nvSpPr>
            <p:cNvPr id="9" name="テキスト ボックス 8">
              <a:extLst>
                <a:ext uri="{FF2B5EF4-FFF2-40B4-BE49-F238E27FC236}">
                  <a16:creationId xmlns:a16="http://schemas.microsoft.com/office/drawing/2014/main" id="{0E1F9D86-2B99-48D8-A44C-BFBCEA312D46}"/>
                </a:ext>
              </a:extLst>
            </p:cNvPr>
            <p:cNvSpPr txBox="1"/>
            <p:nvPr/>
          </p:nvSpPr>
          <p:spPr>
            <a:xfrm>
              <a:off x="5728632" y="3314339"/>
              <a:ext cx="269304" cy="492443"/>
            </a:xfrm>
            <a:prstGeom prst="rect">
              <a:avLst/>
            </a:prstGeom>
            <a:noFill/>
          </p:spPr>
          <p:txBody>
            <a:bodyPr wrap="none" lIns="0" tIns="0" rIns="0" bIns="0" rtlCol="0">
              <a:spAutoFit/>
            </a:bodyPr>
            <a:lstStyle/>
            <a:p>
              <a:r>
                <a:rPr kumimoji="1" lang="en-US" altLang="ja-JP" sz="3200" dirty="0">
                  <a:ln w="19050">
                    <a:noFill/>
                  </a:ln>
                  <a:latin typeface="Bodoni MT Black" panose="02070A03080606020203" pitchFamily="18" charset="0"/>
                  <a:ea typeface="BIZ UDP明朝 Medium" panose="02020500000000000000" pitchFamily="18" charset="-128"/>
                </a:rPr>
                <a:t>6</a:t>
              </a:r>
              <a:endParaRPr kumimoji="1" lang="ja-JP" altLang="en-US" sz="3200" dirty="0">
                <a:ln w="19050">
                  <a:noFill/>
                </a:ln>
                <a:latin typeface="Bodoni MT Black" panose="02070A03080606020203" pitchFamily="18" charset="0"/>
                <a:ea typeface="BIZ UDP明朝 Medium" panose="02020500000000000000" pitchFamily="18" charset="-128"/>
              </a:endParaRPr>
            </a:p>
          </p:txBody>
        </p:sp>
      </p:grpSp>
      <p:grpSp>
        <p:nvGrpSpPr>
          <p:cNvPr id="76" name="グループ化 75" hidden="1">
            <a:extLst>
              <a:ext uri="{FF2B5EF4-FFF2-40B4-BE49-F238E27FC236}">
                <a16:creationId xmlns:a16="http://schemas.microsoft.com/office/drawing/2014/main" id="{31EA5D40-E5E9-49E8-BEC6-6C8AD94A5E0F}"/>
              </a:ext>
            </a:extLst>
          </p:cNvPr>
          <p:cNvGrpSpPr/>
          <p:nvPr/>
        </p:nvGrpSpPr>
        <p:grpSpPr>
          <a:xfrm>
            <a:off x="235983" y="6983390"/>
            <a:ext cx="3618062" cy="492443"/>
            <a:chOff x="4004607" y="3314338"/>
            <a:chExt cx="2948619" cy="492443"/>
          </a:xfrm>
        </p:grpSpPr>
        <p:sp>
          <p:nvSpPr>
            <p:cNvPr id="77" name="テキスト ボックス 76">
              <a:extLst>
                <a:ext uri="{FF2B5EF4-FFF2-40B4-BE49-F238E27FC236}">
                  <a16:creationId xmlns:a16="http://schemas.microsoft.com/office/drawing/2014/main" id="{43E8526E-006B-47E2-8249-FD0118B4166B}"/>
                </a:ext>
              </a:extLst>
            </p:cNvPr>
            <p:cNvSpPr txBox="1"/>
            <p:nvPr/>
          </p:nvSpPr>
          <p:spPr>
            <a:xfrm>
              <a:off x="4004607" y="3345117"/>
              <a:ext cx="2628272" cy="430887"/>
            </a:xfrm>
            <a:prstGeom prst="rect">
              <a:avLst/>
            </a:prstGeom>
            <a:noFill/>
          </p:spPr>
          <p:txBody>
            <a:bodyPr wrap="none" lIns="0" tIns="0" rIns="0" bIns="0" rtlCol="0">
              <a:spAutoFit/>
            </a:bodyPr>
            <a:lstStyle/>
            <a:p>
              <a:r>
                <a:rPr kumimoji="1" lang="en-US" altLang="ja-JP" sz="2800" dirty="0">
                  <a:ln w="19050">
                    <a:noFill/>
                  </a:ln>
                  <a:latin typeface="Cooper Black" panose="0208090404030B020404" pitchFamily="18" charset="0"/>
                  <a:ea typeface="BIZ UDP明朝 Medium" panose="02020500000000000000" pitchFamily="18" charset="-128"/>
                </a:rPr>
                <a:t>Dangerous Habits</a:t>
              </a:r>
              <a:endParaRPr kumimoji="1" lang="ja-JP" altLang="en-US" sz="2800" dirty="0">
                <a:ln w="19050">
                  <a:noFill/>
                </a:ln>
                <a:latin typeface="Cooper Black" panose="0208090404030B020404" pitchFamily="18" charset="0"/>
                <a:ea typeface="BIZ UDP明朝 Medium" panose="02020500000000000000" pitchFamily="18" charset="-128"/>
              </a:endParaRPr>
            </a:p>
          </p:txBody>
        </p:sp>
        <p:sp>
          <p:nvSpPr>
            <p:cNvPr id="78" name="テキスト ボックス 77">
              <a:extLst>
                <a:ext uri="{FF2B5EF4-FFF2-40B4-BE49-F238E27FC236}">
                  <a16:creationId xmlns:a16="http://schemas.microsoft.com/office/drawing/2014/main" id="{C62735D5-57B3-4BF1-BC49-8D0E2D88CDA6}"/>
                </a:ext>
              </a:extLst>
            </p:cNvPr>
            <p:cNvSpPr txBox="1"/>
            <p:nvPr/>
          </p:nvSpPr>
          <p:spPr>
            <a:xfrm>
              <a:off x="6733751" y="3314338"/>
              <a:ext cx="219475" cy="492443"/>
            </a:xfrm>
            <a:prstGeom prst="rect">
              <a:avLst/>
            </a:prstGeom>
            <a:noFill/>
          </p:spPr>
          <p:txBody>
            <a:bodyPr wrap="none" lIns="0" tIns="0" rIns="0" bIns="0" rtlCol="0">
              <a:spAutoFit/>
            </a:bodyPr>
            <a:lstStyle/>
            <a:p>
              <a:r>
                <a:rPr kumimoji="1" lang="en-US" altLang="ja-JP" sz="3200" dirty="0">
                  <a:ln w="19050">
                    <a:noFill/>
                  </a:ln>
                  <a:latin typeface="Bodoni MT Black" panose="02070A03080606020203" pitchFamily="18" charset="0"/>
                  <a:ea typeface="BIZ UDP明朝 Medium" panose="02020500000000000000" pitchFamily="18" charset="-128"/>
                </a:rPr>
                <a:t>4</a:t>
              </a:r>
              <a:endParaRPr kumimoji="1" lang="ja-JP" altLang="en-US" sz="3200" dirty="0">
                <a:ln w="19050">
                  <a:noFill/>
                </a:ln>
                <a:latin typeface="Bodoni MT Black" panose="02070A03080606020203" pitchFamily="18" charset="0"/>
                <a:ea typeface="BIZ UDP明朝 Medium" panose="02020500000000000000" pitchFamily="18" charset="-128"/>
              </a:endParaRPr>
            </a:p>
          </p:txBody>
        </p:sp>
      </p:grpSp>
      <p:pic>
        <p:nvPicPr>
          <p:cNvPr id="117" name="Picture 18" descr="ストーブ イラスト素材 [ 1045870 ] - フォトライブラリー photolibrary" hidden="1">
            <a:extLst>
              <a:ext uri="{FF2B5EF4-FFF2-40B4-BE49-F238E27FC236}">
                <a16:creationId xmlns:a16="http://schemas.microsoft.com/office/drawing/2014/main" id="{3F6C2A84-D3EF-4B9B-80AD-E1EC51518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060" y="7834659"/>
            <a:ext cx="1580968" cy="1617473"/>
          </a:xfrm>
          <a:prstGeom prst="round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10DA6675-AD31-4F43-A103-F1C973287C97}"/>
              </a:ext>
            </a:extLst>
          </p:cNvPr>
          <p:cNvSpPr txBox="1"/>
          <p:nvPr/>
        </p:nvSpPr>
        <p:spPr>
          <a:xfrm>
            <a:off x="275097" y="277265"/>
            <a:ext cx="7208696" cy="769441"/>
          </a:xfrm>
          <a:prstGeom prst="rect">
            <a:avLst/>
          </a:prstGeom>
          <a:noFill/>
        </p:spPr>
        <p:txBody>
          <a:bodyPr wrap="square" rtlCol="0">
            <a:spAutoFit/>
          </a:bodyPr>
          <a:lstStyle/>
          <a:p>
            <a:r>
              <a:rPr kumimoji="1" lang="ja-JP" altLang="en-US" sz="4400" dirty="0">
                <a:latin typeface="HGS創英角ﾎﾟｯﾌﾟ体" panose="040B0A00000000000000" pitchFamily="50" charset="-128"/>
                <a:ea typeface="HGS創英角ﾎﾟｯﾌﾟ体" panose="040B0A00000000000000" pitchFamily="50" charset="-128"/>
              </a:rPr>
              <a:t>令和７年 秋季火災予防運動</a:t>
            </a:r>
          </a:p>
        </p:txBody>
      </p:sp>
      <p:grpSp>
        <p:nvGrpSpPr>
          <p:cNvPr id="27" name="グループ化 26">
            <a:extLst>
              <a:ext uri="{FF2B5EF4-FFF2-40B4-BE49-F238E27FC236}">
                <a16:creationId xmlns:a16="http://schemas.microsoft.com/office/drawing/2014/main" id="{E2AB1933-6738-44DF-85F6-411DAFE155AA}"/>
              </a:ext>
            </a:extLst>
          </p:cNvPr>
          <p:cNvGrpSpPr/>
          <p:nvPr/>
        </p:nvGrpSpPr>
        <p:grpSpPr>
          <a:xfrm>
            <a:off x="348292" y="1726364"/>
            <a:ext cx="6863090" cy="654188"/>
            <a:chOff x="295744" y="1525037"/>
            <a:chExt cx="6875548" cy="727309"/>
          </a:xfrm>
        </p:grpSpPr>
        <p:sp>
          <p:nvSpPr>
            <p:cNvPr id="20" name="テキスト ボックス 19">
              <a:extLst>
                <a:ext uri="{FF2B5EF4-FFF2-40B4-BE49-F238E27FC236}">
                  <a16:creationId xmlns:a16="http://schemas.microsoft.com/office/drawing/2014/main" id="{43E9005A-5D19-4D26-9D09-085963F61C30}"/>
                </a:ext>
              </a:extLst>
            </p:cNvPr>
            <p:cNvSpPr txBox="1"/>
            <p:nvPr/>
          </p:nvSpPr>
          <p:spPr>
            <a:xfrm>
              <a:off x="295744" y="1525037"/>
              <a:ext cx="2488051" cy="718574"/>
            </a:xfrm>
            <a:prstGeom prst="rect">
              <a:avLst/>
            </a:prstGeom>
            <a:noFill/>
          </p:spPr>
          <p:txBody>
            <a:bodyPr wrap="square" rtlCol="0">
              <a:spAutoFit/>
            </a:bodyPr>
            <a:lstStyle/>
            <a:p>
              <a:pPr algn="dist"/>
              <a:r>
                <a:rPr kumimoji="1" lang="ja-JP" altLang="en-US" dirty="0">
                  <a:latin typeface="HGP創英角ｺﾞｼｯｸUB" panose="020B0900000000000000" pitchFamily="50" charset="-128"/>
                  <a:ea typeface="HGP創英角ｺﾞｼｯｸUB" panose="020B0900000000000000" pitchFamily="50" charset="-128"/>
                </a:rPr>
                <a:t>全国統一標語</a:t>
              </a:r>
              <a:endParaRPr kumimoji="1" lang="en-US" altLang="ja-JP" dirty="0">
                <a:latin typeface="HGP創英角ｺﾞｼｯｸUB" panose="020B0900000000000000" pitchFamily="50" charset="-128"/>
                <a:ea typeface="HGP創英角ｺﾞｼｯｸUB" panose="020B0900000000000000" pitchFamily="50" charset="-128"/>
              </a:endParaRPr>
            </a:p>
            <a:p>
              <a:pPr algn="dist"/>
              <a:r>
                <a:rPr kumimoji="1" lang="ja-JP" altLang="en-US" dirty="0">
                  <a:latin typeface="HGP創英角ｺﾞｼｯｸUB" panose="020B0900000000000000" pitchFamily="50" charset="-128"/>
                  <a:ea typeface="HGP創英角ｺﾞｼｯｸUB" panose="020B0900000000000000" pitchFamily="50" charset="-128"/>
                </a:rPr>
                <a:t>乙訓消防組合統一標語　</a:t>
              </a:r>
            </a:p>
          </p:txBody>
        </p:sp>
        <p:sp>
          <p:nvSpPr>
            <p:cNvPr id="21" name="テキスト ボックス 20">
              <a:extLst>
                <a:ext uri="{FF2B5EF4-FFF2-40B4-BE49-F238E27FC236}">
                  <a16:creationId xmlns:a16="http://schemas.microsoft.com/office/drawing/2014/main" id="{FE12E969-6A08-4FB9-89C0-20ABD97846CD}"/>
                </a:ext>
              </a:extLst>
            </p:cNvPr>
            <p:cNvSpPr txBox="1"/>
            <p:nvPr/>
          </p:nvSpPr>
          <p:spPr>
            <a:xfrm>
              <a:off x="2713592" y="1533772"/>
              <a:ext cx="4457700" cy="718574"/>
            </a:xfrm>
            <a:prstGeom prst="rect">
              <a:avLst/>
            </a:prstGeom>
            <a:noFill/>
          </p:spPr>
          <p:txBody>
            <a:bodyPr wrap="square" rtlCol="0">
              <a:spAutoFit/>
            </a:bodyPr>
            <a:lstStyle/>
            <a:p>
              <a:pPr algn="dist"/>
              <a:r>
                <a:rPr lang="en-US" altLang="ja-JP" dirty="0">
                  <a:latin typeface="HGP創英角ｺﾞｼｯｸUB" panose="020B0900000000000000" pitchFamily="50" charset="-128"/>
                  <a:ea typeface="HGP創英角ｺﾞｼｯｸUB" panose="020B0900000000000000" pitchFamily="50" charset="-128"/>
                </a:rPr>
                <a:t>【</a:t>
              </a:r>
              <a:r>
                <a:rPr lang="ja-JP" altLang="ja-JP" b="1" kern="100">
                  <a:latin typeface="HGP創英角ｺﾞｼｯｸUB" panose="020B0900000000000000" pitchFamily="50" charset="-128"/>
                  <a:ea typeface="HGP創英角ｺﾞｼｯｸUB" panose="020B0900000000000000" pitchFamily="50" charset="-128"/>
                  <a:cs typeface="Times New Roman" panose="02020603050405020304" pitchFamily="18" charset="0"/>
                </a:rPr>
                <a:t>急ぐ日も　足止め火を止め　準備よし</a:t>
              </a:r>
              <a:r>
                <a:rPr lang="en-US" altLang="ja-JP">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　</a:t>
              </a:r>
              <a:endParaRPr lang="en-US" altLang="ja-JP" dirty="0">
                <a:latin typeface="HGP創英角ｺﾞｼｯｸUB" panose="020B0900000000000000" pitchFamily="50" charset="-128"/>
                <a:ea typeface="HGP創英角ｺﾞｼｯｸUB" panose="020B0900000000000000" pitchFamily="50" charset="-128"/>
              </a:endParaRPr>
            </a:p>
            <a:p>
              <a:pPr algn="dist"/>
              <a:r>
                <a:rPr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乙訓の　街に聞こえる　火の用心</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grpSp>
      <p:pic>
        <p:nvPicPr>
          <p:cNvPr id="32" name="図 31">
            <a:extLst>
              <a:ext uri="{FF2B5EF4-FFF2-40B4-BE49-F238E27FC236}">
                <a16:creationId xmlns:a16="http://schemas.microsoft.com/office/drawing/2014/main" id="{C4944AEE-FEF2-4964-95D8-33DDBD6EBD32}"/>
              </a:ext>
            </a:extLst>
          </p:cNvPr>
          <p:cNvPicPr>
            <a:picLocks noChangeAspect="1"/>
          </p:cNvPicPr>
          <p:nvPr/>
        </p:nvPicPr>
        <p:blipFill>
          <a:blip r:embed="rId3"/>
          <a:stretch>
            <a:fillRect/>
          </a:stretch>
        </p:blipFill>
        <p:spPr>
          <a:xfrm>
            <a:off x="5846781" y="2444367"/>
            <a:ext cx="1401644" cy="1401644"/>
          </a:xfrm>
          <a:prstGeom prst="rect">
            <a:avLst/>
          </a:prstGeom>
        </p:spPr>
      </p:pic>
      <p:sp>
        <p:nvSpPr>
          <p:cNvPr id="28" name="テキスト ボックス 27">
            <a:extLst>
              <a:ext uri="{FF2B5EF4-FFF2-40B4-BE49-F238E27FC236}">
                <a16:creationId xmlns:a16="http://schemas.microsoft.com/office/drawing/2014/main" id="{D6A6325B-BE06-450F-8501-FBD94139A239}"/>
              </a:ext>
            </a:extLst>
          </p:cNvPr>
          <p:cNvSpPr txBox="1"/>
          <p:nvPr/>
        </p:nvSpPr>
        <p:spPr>
          <a:xfrm>
            <a:off x="285691" y="2545707"/>
            <a:ext cx="5740787" cy="1323439"/>
          </a:xfrm>
          <a:prstGeom prst="rect">
            <a:avLst/>
          </a:prstGeom>
          <a:noFill/>
        </p:spPr>
        <p:txBody>
          <a:bodyPr wrap="square" rtlCol="0">
            <a:spAutoFit/>
          </a:bodyPr>
          <a:lstStyle/>
          <a:p>
            <a:r>
              <a:rPr kumimoji="1" lang="ja-JP" altLang="en-US" sz="2000" dirty="0">
                <a:latin typeface="+mn-ea"/>
              </a:rPr>
              <a:t>　この時季は空気が乾燥し、風の強い日が多いため火災が大きくなる危険があります。</a:t>
            </a:r>
            <a:endParaRPr kumimoji="1" lang="en-US" altLang="ja-JP" sz="2000" dirty="0">
              <a:latin typeface="+mn-ea"/>
            </a:endParaRPr>
          </a:p>
          <a:p>
            <a:r>
              <a:rPr kumimoji="1" lang="ja-JP" altLang="en-US" sz="2000" dirty="0">
                <a:latin typeface="+mn-ea"/>
              </a:rPr>
              <a:t>　火災を起こさないためには日頃からの心掛けが大切です。</a:t>
            </a:r>
            <a:endParaRPr kumimoji="1" lang="en-US" altLang="ja-JP" sz="2000" dirty="0">
              <a:latin typeface="+mn-ea"/>
            </a:endParaRPr>
          </a:p>
        </p:txBody>
      </p:sp>
      <p:sp>
        <p:nvSpPr>
          <p:cNvPr id="35" name="テキスト ボックス 34">
            <a:extLst>
              <a:ext uri="{FF2B5EF4-FFF2-40B4-BE49-F238E27FC236}">
                <a16:creationId xmlns:a16="http://schemas.microsoft.com/office/drawing/2014/main" id="{651402AB-F793-4235-A804-EF6DB6D1C980}"/>
              </a:ext>
            </a:extLst>
          </p:cNvPr>
          <p:cNvSpPr txBox="1"/>
          <p:nvPr/>
        </p:nvSpPr>
        <p:spPr>
          <a:xfrm>
            <a:off x="394584" y="4761883"/>
            <a:ext cx="1936917"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たばこ</a:t>
            </a:r>
          </a:p>
        </p:txBody>
      </p:sp>
      <p:sp>
        <p:nvSpPr>
          <p:cNvPr id="36" name="テキスト ボックス 35">
            <a:extLst>
              <a:ext uri="{FF2B5EF4-FFF2-40B4-BE49-F238E27FC236}">
                <a16:creationId xmlns:a16="http://schemas.microsoft.com/office/drawing/2014/main" id="{C3820F94-ADD8-4BA2-A5D5-532B155C0671}"/>
              </a:ext>
            </a:extLst>
          </p:cNvPr>
          <p:cNvSpPr txBox="1"/>
          <p:nvPr/>
        </p:nvSpPr>
        <p:spPr>
          <a:xfrm>
            <a:off x="3968587" y="4761882"/>
            <a:ext cx="156071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こんろ</a:t>
            </a:r>
          </a:p>
        </p:txBody>
      </p:sp>
      <p:sp>
        <p:nvSpPr>
          <p:cNvPr id="37" name="テキスト ボックス 36">
            <a:extLst>
              <a:ext uri="{FF2B5EF4-FFF2-40B4-BE49-F238E27FC236}">
                <a16:creationId xmlns:a16="http://schemas.microsoft.com/office/drawing/2014/main" id="{478CE949-339A-4C2C-A84B-2C9527F2B069}"/>
              </a:ext>
            </a:extLst>
          </p:cNvPr>
          <p:cNvSpPr txBox="1"/>
          <p:nvPr/>
        </p:nvSpPr>
        <p:spPr>
          <a:xfrm>
            <a:off x="3975461" y="7611797"/>
            <a:ext cx="1127216"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電気</a:t>
            </a:r>
          </a:p>
        </p:txBody>
      </p:sp>
      <p:sp>
        <p:nvSpPr>
          <p:cNvPr id="38" name="テキスト ボックス 37">
            <a:extLst>
              <a:ext uri="{FF2B5EF4-FFF2-40B4-BE49-F238E27FC236}">
                <a16:creationId xmlns:a16="http://schemas.microsoft.com/office/drawing/2014/main" id="{36CA6A2B-E61A-43A8-9B2F-F205003B3AF9}"/>
              </a:ext>
            </a:extLst>
          </p:cNvPr>
          <p:cNvSpPr txBox="1"/>
          <p:nvPr/>
        </p:nvSpPr>
        <p:spPr>
          <a:xfrm>
            <a:off x="383382" y="7592514"/>
            <a:ext cx="1146494"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放火</a:t>
            </a:r>
          </a:p>
        </p:txBody>
      </p:sp>
      <p:sp>
        <p:nvSpPr>
          <p:cNvPr id="39" name="テキスト ボックス 38">
            <a:extLst>
              <a:ext uri="{FF2B5EF4-FFF2-40B4-BE49-F238E27FC236}">
                <a16:creationId xmlns:a16="http://schemas.microsoft.com/office/drawing/2014/main" id="{CFAC7F47-8B39-43D5-B35C-4C2BFD002777}"/>
              </a:ext>
            </a:extLst>
          </p:cNvPr>
          <p:cNvSpPr txBox="1"/>
          <p:nvPr/>
        </p:nvSpPr>
        <p:spPr>
          <a:xfrm>
            <a:off x="198619" y="3880348"/>
            <a:ext cx="7208696" cy="584775"/>
          </a:xfrm>
          <a:prstGeom prst="rect">
            <a:avLst/>
          </a:prstGeom>
          <a:noFill/>
        </p:spPr>
        <p:txBody>
          <a:bodyPr wrap="square" rtlCol="0">
            <a:spAutoFit/>
          </a:bodyPr>
          <a:lstStyle/>
          <a:p>
            <a:r>
              <a:rPr kumimoji="1" lang="en-US" altLang="ja-JP" sz="3200" b="1" dirty="0"/>
              <a:t>--------</a:t>
            </a:r>
            <a:r>
              <a:rPr kumimoji="1" lang="ja-JP" altLang="en-US" sz="3200" b="1" dirty="0"/>
              <a:t>　主な火災原因別の対策　</a:t>
            </a:r>
            <a:r>
              <a:rPr kumimoji="1" lang="en-US" altLang="ja-JP" sz="3200" b="1" dirty="0"/>
              <a:t>--------</a:t>
            </a:r>
            <a:endParaRPr kumimoji="1" lang="ja-JP" altLang="en-US" sz="3200" b="1" dirty="0"/>
          </a:p>
        </p:txBody>
      </p:sp>
      <p:sp>
        <p:nvSpPr>
          <p:cNvPr id="40" name="四角形: 角を丸くする 39">
            <a:extLst>
              <a:ext uri="{FF2B5EF4-FFF2-40B4-BE49-F238E27FC236}">
                <a16:creationId xmlns:a16="http://schemas.microsoft.com/office/drawing/2014/main" id="{95A3D6E9-9EBA-4E96-8CF2-E679B003F7F7}"/>
              </a:ext>
            </a:extLst>
          </p:cNvPr>
          <p:cNvSpPr/>
          <p:nvPr/>
        </p:nvSpPr>
        <p:spPr>
          <a:xfrm>
            <a:off x="298325" y="4718264"/>
            <a:ext cx="3486480"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四角形: 角を丸くする 40">
            <a:extLst>
              <a:ext uri="{FF2B5EF4-FFF2-40B4-BE49-F238E27FC236}">
                <a16:creationId xmlns:a16="http://schemas.microsoft.com/office/drawing/2014/main" id="{496F9337-15A6-47A3-BFA3-0EF556495CEC}"/>
              </a:ext>
            </a:extLst>
          </p:cNvPr>
          <p:cNvSpPr/>
          <p:nvPr/>
        </p:nvSpPr>
        <p:spPr>
          <a:xfrm>
            <a:off x="3854045" y="4712616"/>
            <a:ext cx="3480270"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四角形: 角を丸くする 42">
            <a:extLst>
              <a:ext uri="{FF2B5EF4-FFF2-40B4-BE49-F238E27FC236}">
                <a16:creationId xmlns:a16="http://schemas.microsoft.com/office/drawing/2014/main" id="{AF74B003-5675-40BF-9A2B-548241C3B120}"/>
              </a:ext>
            </a:extLst>
          </p:cNvPr>
          <p:cNvSpPr/>
          <p:nvPr/>
        </p:nvSpPr>
        <p:spPr>
          <a:xfrm>
            <a:off x="282227" y="7517562"/>
            <a:ext cx="3502578"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80E3E312-9ADD-4B1A-A71C-D6447433DE32}"/>
              </a:ext>
            </a:extLst>
          </p:cNvPr>
          <p:cNvSpPr/>
          <p:nvPr/>
        </p:nvSpPr>
        <p:spPr>
          <a:xfrm>
            <a:off x="3854045" y="7511914"/>
            <a:ext cx="3480270" cy="2724314"/>
          </a:xfrm>
          <a:prstGeom prst="roundRect">
            <a:avLst>
              <a:gd name="adj" fmla="val 334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46754055-FB3D-47B2-A2BF-0AB46540FF76}"/>
              </a:ext>
            </a:extLst>
          </p:cNvPr>
          <p:cNvSpPr txBox="1"/>
          <p:nvPr/>
        </p:nvSpPr>
        <p:spPr>
          <a:xfrm>
            <a:off x="311496" y="6225881"/>
            <a:ext cx="3661817" cy="1200329"/>
          </a:xfrm>
          <a:prstGeom prst="rect">
            <a:avLst/>
          </a:prstGeom>
          <a:noFill/>
        </p:spPr>
        <p:txBody>
          <a:bodyPr wrap="square" rtlCol="0">
            <a:spAutoFit/>
          </a:bodyPr>
          <a:lstStyle/>
          <a:p>
            <a:r>
              <a:rPr kumimoji="1" lang="ja-JP" altLang="en-US" sz="1200" dirty="0"/>
              <a:t>□　吸い殻は水につけるなど、完全に火が消えた</a:t>
            </a:r>
            <a:endParaRPr kumimoji="1" lang="en-US" altLang="ja-JP" sz="1200" dirty="0"/>
          </a:p>
          <a:p>
            <a:r>
              <a:rPr kumimoji="1" lang="ja-JP" altLang="en-US" sz="1200" dirty="0"/>
              <a:t>　　ことを確認してから捨てる</a:t>
            </a:r>
            <a:endParaRPr kumimoji="1" lang="en-US" altLang="ja-JP" sz="1200" dirty="0"/>
          </a:p>
          <a:p>
            <a:r>
              <a:rPr kumimoji="1" lang="ja-JP" altLang="en-US" sz="1200" dirty="0"/>
              <a:t>　</a:t>
            </a:r>
            <a:endParaRPr kumimoji="1" lang="en-US" altLang="ja-JP" sz="1200" dirty="0"/>
          </a:p>
          <a:p>
            <a:r>
              <a:rPr kumimoji="1" lang="ja-JP" altLang="en-US" sz="1200" dirty="0"/>
              <a:t>□　灰皿の吸い殻はこまめに清掃する</a:t>
            </a:r>
            <a:endParaRPr kumimoji="1" lang="en-US" altLang="ja-JP" sz="1200" dirty="0"/>
          </a:p>
          <a:p>
            <a:endParaRPr kumimoji="1" lang="en-US" altLang="ja-JP" sz="1200" dirty="0"/>
          </a:p>
          <a:p>
            <a:r>
              <a:rPr kumimoji="1" lang="ja-JP" altLang="en-US" sz="1200" dirty="0"/>
              <a:t>□　寝たばこはしない</a:t>
            </a:r>
          </a:p>
        </p:txBody>
      </p:sp>
      <p:sp>
        <p:nvSpPr>
          <p:cNvPr id="46" name="テキスト ボックス 45">
            <a:extLst>
              <a:ext uri="{FF2B5EF4-FFF2-40B4-BE49-F238E27FC236}">
                <a16:creationId xmlns:a16="http://schemas.microsoft.com/office/drawing/2014/main" id="{C95B4CAA-34D1-42AA-BEE4-3E0D0F94F056}"/>
              </a:ext>
            </a:extLst>
          </p:cNvPr>
          <p:cNvSpPr txBox="1"/>
          <p:nvPr/>
        </p:nvSpPr>
        <p:spPr>
          <a:xfrm>
            <a:off x="3865602" y="6372712"/>
            <a:ext cx="3415933" cy="1015663"/>
          </a:xfrm>
          <a:prstGeom prst="rect">
            <a:avLst/>
          </a:prstGeom>
          <a:noFill/>
        </p:spPr>
        <p:txBody>
          <a:bodyPr wrap="square" rtlCol="0">
            <a:spAutoFit/>
          </a:bodyPr>
          <a:lstStyle/>
          <a:p>
            <a:r>
              <a:rPr kumimoji="1" lang="ja-JP" altLang="en-US" sz="1200" dirty="0"/>
              <a:t>□　調理中はこんろから離れない</a:t>
            </a:r>
            <a:endParaRPr kumimoji="1" lang="en-US" altLang="ja-JP" sz="1200" dirty="0"/>
          </a:p>
          <a:p>
            <a:endParaRPr kumimoji="1" lang="en-US" altLang="ja-JP" sz="1200" dirty="0"/>
          </a:p>
          <a:p>
            <a:r>
              <a:rPr kumimoji="1" lang="ja-JP" altLang="en-US" sz="1200" dirty="0"/>
              <a:t>□　こん</a:t>
            </a:r>
            <a:r>
              <a:rPr kumimoji="1" lang="ja-JP" altLang="en-US" sz="1200" dirty="0" err="1"/>
              <a:t>ろの</a:t>
            </a:r>
            <a:r>
              <a:rPr kumimoji="1" lang="ja-JP" altLang="en-US" sz="1200" dirty="0"/>
              <a:t>周りに燃えやすいものを置かない</a:t>
            </a:r>
            <a:endParaRPr kumimoji="1" lang="en-US" altLang="ja-JP" sz="1200" dirty="0"/>
          </a:p>
          <a:p>
            <a:endParaRPr kumimoji="1" lang="en-US" altLang="ja-JP" sz="1200" dirty="0"/>
          </a:p>
          <a:p>
            <a:r>
              <a:rPr kumimoji="1" lang="ja-JP" altLang="en-US" sz="1200" dirty="0"/>
              <a:t>□　換気扇やグリルは定期的に清掃する</a:t>
            </a:r>
          </a:p>
        </p:txBody>
      </p:sp>
      <p:sp>
        <p:nvSpPr>
          <p:cNvPr id="47" name="テキスト ボックス 46">
            <a:extLst>
              <a:ext uri="{FF2B5EF4-FFF2-40B4-BE49-F238E27FC236}">
                <a16:creationId xmlns:a16="http://schemas.microsoft.com/office/drawing/2014/main" id="{F04FE627-EBCE-4458-BDC2-0C6AEBE108D0}"/>
              </a:ext>
            </a:extLst>
          </p:cNvPr>
          <p:cNvSpPr txBox="1"/>
          <p:nvPr/>
        </p:nvSpPr>
        <p:spPr>
          <a:xfrm>
            <a:off x="280657" y="8996014"/>
            <a:ext cx="3598788" cy="1200329"/>
          </a:xfrm>
          <a:prstGeom prst="rect">
            <a:avLst/>
          </a:prstGeom>
          <a:noFill/>
        </p:spPr>
        <p:txBody>
          <a:bodyPr wrap="square" rtlCol="0">
            <a:spAutoFit/>
          </a:bodyPr>
          <a:lstStyle/>
          <a:p>
            <a:r>
              <a:rPr kumimoji="1" lang="ja-JP" altLang="en-US" sz="1200" dirty="0"/>
              <a:t>□　家の周辺は整理整頓をし、燃えやすいものは</a:t>
            </a:r>
            <a:endParaRPr kumimoji="1" lang="en-US" altLang="ja-JP" sz="1200" dirty="0"/>
          </a:p>
          <a:p>
            <a:r>
              <a:rPr kumimoji="1" lang="ja-JP" altLang="en-US" sz="1200" dirty="0"/>
              <a:t>　　置かない</a:t>
            </a:r>
            <a:endParaRPr kumimoji="1" lang="en-US" altLang="ja-JP" sz="1200" dirty="0"/>
          </a:p>
          <a:p>
            <a:endParaRPr kumimoji="1" lang="en-US" altLang="ja-JP" sz="1200" dirty="0"/>
          </a:p>
          <a:p>
            <a:r>
              <a:rPr kumimoji="1" lang="ja-JP" altLang="en-US" sz="1200" dirty="0"/>
              <a:t>□　車庫、物置などは鍵を掛ける</a:t>
            </a:r>
            <a:endParaRPr kumimoji="1" lang="en-US" altLang="ja-JP" sz="1200" dirty="0"/>
          </a:p>
          <a:p>
            <a:endParaRPr kumimoji="1" lang="en-US" altLang="ja-JP" sz="1200" dirty="0"/>
          </a:p>
          <a:p>
            <a:r>
              <a:rPr kumimoji="1" lang="ja-JP" altLang="en-US" sz="1200" dirty="0"/>
              <a:t>□　外灯などで家の周囲や駐車場を明るくする</a:t>
            </a:r>
            <a:endParaRPr kumimoji="1" lang="en-US" altLang="ja-JP" sz="1200" dirty="0"/>
          </a:p>
        </p:txBody>
      </p:sp>
      <p:sp>
        <p:nvSpPr>
          <p:cNvPr id="48" name="テキスト ボックス 47">
            <a:extLst>
              <a:ext uri="{FF2B5EF4-FFF2-40B4-BE49-F238E27FC236}">
                <a16:creationId xmlns:a16="http://schemas.microsoft.com/office/drawing/2014/main" id="{EE8F06EE-8BC5-4442-8839-F68D539A021B}"/>
              </a:ext>
            </a:extLst>
          </p:cNvPr>
          <p:cNvSpPr txBox="1"/>
          <p:nvPr/>
        </p:nvSpPr>
        <p:spPr>
          <a:xfrm>
            <a:off x="3847085" y="9199730"/>
            <a:ext cx="3560230" cy="1015663"/>
          </a:xfrm>
          <a:prstGeom prst="rect">
            <a:avLst/>
          </a:prstGeom>
          <a:noFill/>
        </p:spPr>
        <p:txBody>
          <a:bodyPr wrap="square" rtlCol="0">
            <a:spAutoFit/>
          </a:bodyPr>
          <a:lstStyle/>
          <a:p>
            <a:r>
              <a:rPr kumimoji="1" lang="ja-JP" altLang="en-US" sz="1200" dirty="0"/>
              <a:t>□　たこ足配線はしない</a:t>
            </a:r>
            <a:endParaRPr kumimoji="1" lang="en-US" altLang="ja-JP" sz="1200" dirty="0"/>
          </a:p>
          <a:p>
            <a:endParaRPr kumimoji="1" lang="en-US" altLang="ja-JP" sz="1200" dirty="0"/>
          </a:p>
          <a:p>
            <a:r>
              <a:rPr kumimoji="1" lang="ja-JP" altLang="en-US" sz="1200" dirty="0"/>
              <a:t>□　コンセントのほこりは清掃する</a:t>
            </a:r>
            <a:endParaRPr kumimoji="1" lang="en-US" altLang="ja-JP" sz="1200" dirty="0"/>
          </a:p>
          <a:p>
            <a:endParaRPr kumimoji="1" lang="en-US" altLang="ja-JP" sz="1200" dirty="0"/>
          </a:p>
          <a:p>
            <a:r>
              <a:rPr kumimoji="1" lang="ja-JP" altLang="en-US" sz="1200" dirty="0"/>
              <a:t>□　コードは家具など重いものの下敷きにしない</a:t>
            </a:r>
          </a:p>
        </p:txBody>
      </p:sp>
      <p:grpSp>
        <p:nvGrpSpPr>
          <p:cNvPr id="49" name="グループ化 48">
            <a:extLst>
              <a:ext uri="{FF2B5EF4-FFF2-40B4-BE49-F238E27FC236}">
                <a16:creationId xmlns:a16="http://schemas.microsoft.com/office/drawing/2014/main" id="{2BA4DC2B-9DDA-4869-B635-E8554B668C90}"/>
              </a:ext>
            </a:extLst>
          </p:cNvPr>
          <p:cNvGrpSpPr/>
          <p:nvPr/>
        </p:nvGrpSpPr>
        <p:grpSpPr>
          <a:xfrm>
            <a:off x="1603301" y="5135707"/>
            <a:ext cx="1662225" cy="1013087"/>
            <a:chOff x="1560233" y="3556900"/>
            <a:chExt cx="1662225" cy="1013087"/>
          </a:xfrm>
        </p:grpSpPr>
        <p:pic>
          <p:nvPicPr>
            <p:cNvPr id="50" name="図 49">
              <a:extLst>
                <a:ext uri="{FF2B5EF4-FFF2-40B4-BE49-F238E27FC236}">
                  <a16:creationId xmlns:a16="http://schemas.microsoft.com/office/drawing/2014/main" id="{F9569460-97F1-4D57-AD73-3D7FBF5F0BAA}"/>
                </a:ext>
              </a:extLst>
            </p:cNvPr>
            <p:cNvPicPr>
              <a:picLocks noChangeAspect="1"/>
            </p:cNvPicPr>
            <p:nvPr/>
          </p:nvPicPr>
          <p:blipFill>
            <a:blip r:embed="rId4"/>
            <a:stretch>
              <a:fillRect/>
            </a:stretch>
          </p:blipFill>
          <p:spPr>
            <a:xfrm>
              <a:off x="1560233" y="3648254"/>
              <a:ext cx="1662225" cy="921733"/>
            </a:xfrm>
            <a:prstGeom prst="rect">
              <a:avLst/>
            </a:prstGeom>
          </p:spPr>
        </p:pic>
        <p:pic>
          <p:nvPicPr>
            <p:cNvPr id="51" name="図 50">
              <a:extLst>
                <a:ext uri="{FF2B5EF4-FFF2-40B4-BE49-F238E27FC236}">
                  <a16:creationId xmlns:a16="http://schemas.microsoft.com/office/drawing/2014/main" id="{55D4CFB6-571C-432A-A8E7-498D8C9B6D5E}"/>
                </a:ext>
              </a:extLst>
            </p:cNvPr>
            <p:cNvPicPr>
              <a:picLocks noChangeAspect="1"/>
            </p:cNvPicPr>
            <p:nvPr/>
          </p:nvPicPr>
          <p:blipFill>
            <a:blip r:embed="rId5"/>
            <a:stretch>
              <a:fillRect/>
            </a:stretch>
          </p:blipFill>
          <p:spPr>
            <a:xfrm rot="278840">
              <a:off x="1846195" y="3633527"/>
              <a:ext cx="819143" cy="704463"/>
            </a:xfrm>
            <a:prstGeom prst="rect">
              <a:avLst/>
            </a:prstGeom>
          </p:spPr>
        </p:pic>
        <p:pic>
          <p:nvPicPr>
            <p:cNvPr id="52" name="図 51">
              <a:extLst>
                <a:ext uri="{FF2B5EF4-FFF2-40B4-BE49-F238E27FC236}">
                  <a16:creationId xmlns:a16="http://schemas.microsoft.com/office/drawing/2014/main" id="{B40A09FA-2587-4BD8-BCC4-D373ADED9652}"/>
                </a:ext>
              </a:extLst>
            </p:cNvPr>
            <p:cNvPicPr>
              <a:picLocks noChangeAspect="1"/>
            </p:cNvPicPr>
            <p:nvPr/>
          </p:nvPicPr>
          <p:blipFill>
            <a:blip r:embed="rId5"/>
            <a:stretch>
              <a:fillRect/>
            </a:stretch>
          </p:blipFill>
          <p:spPr>
            <a:xfrm rot="1894135" flipH="1">
              <a:off x="2168671" y="3556900"/>
              <a:ext cx="842683" cy="704463"/>
            </a:xfrm>
            <a:prstGeom prst="rect">
              <a:avLst/>
            </a:prstGeom>
          </p:spPr>
        </p:pic>
      </p:grpSp>
      <p:pic>
        <p:nvPicPr>
          <p:cNvPr id="53" name="図 52">
            <a:extLst>
              <a:ext uri="{FF2B5EF4-FFF2-40B4-BE49-F238E27FC236}">
                <a16:creationId xmlns:a16="http://schemas.microsoft.com/office/drawing/2014/main" id="{CE3775D4-6478-4C8C-8A38-138DE6FD1B8C}"/>
              </a:ext>
            </a:extLst>
          </p:cNvPr>
          <p:cNvPicPr>
            <a:picLocks noChangeAspect="1"/>
          </p:cNvPicPr>
          <p:nvPr/>
        </p:nvPicPr>
        <p:blipFill>
          <a:blip r:embed="rId6"/>
          <a:stretch>
            <a:fillRect/>
          </a:stretch>
        </p:blipFill>
        <p:spPr>
          <a:xfrm>
            <a:off x="5059519" y="5352044"/>
            <a:ext cx="1803471" cy="1002106"/>
          </a:xfrm>
          <a:prstGeom prst="rect">
            <a:avLst/>
          </a:prstGeom>
        </p:spPr>
      </p:pic>
      <p:pic>
        <p:nvPicPr>
          <p:cNvPr id="56" name="図 55">
            <a:extLst>
              <a:ext uri="{FF2B5EF4-FFF2-40B4-BE49-F238E27FC236}">
                <a16:creationId xmlns:a16="http://schemas.microsoft.com/office/drawing/2014/main" id="{9F9CAAB0-DBC2-4E9A-8AA5-355D54417A67}"/>
              </a:ext>
            </a:extLst>
          </p:cNvPr>
          <p:cNvPicPr>
            <a:picLocks noChangeAspect="1"/>
          </p:cNvPicPr>
          <p:nvPr/>
        </p:nvPicPr>
        <p:blipFill>
          <a:blip r:embed="rId7"/>
          <a:stretch>
            <a:fillRect/>
          </a:stretch>
        </p:blipFill>
        <p:spPr>
          <a:xfrm rot="195816">
            <a:off x="5157482" y="5195160"/>
            <a:ext cx="644708" cy="455562"/>
          </a:xfrm>
          <a:prstGeom prst="rect">
            <a:avLst/>
          </a:prstGeom>
        </p:spPr>
      </p:pic>
      <p:pic>
        <p:nvPicPr>
          <p:cNvPr id="57" name="図 56">
            <a:extLst>
              <a:ext uri="{FF2B5EF4-FFF2-40B4-BE49-F238E27FC236}">
                <a16:creationId xmlns:a16="http://schemas.microsoft.com/office/drawing/2014/main" id="{BECFDA99-8BCF-4894-8EE1-329054BFFBB3}"/>
              </a:ext>
            </a:extLst>
          </p:cNvPr>
          <p:cNvPicPr>
            <a:picLocks noChangeAspect="1"/>
          </p:cNvPicPr>
          <p:nvPr/>
        </p:nvPicPr>
        <p:blipFill>
          <a:blip r:embed="rId8"/>
          <a:stretch>
            <a:fillRect/>
          </a:stretch>
        </p:blipFill>
        <p:spPr>
          <a:xfrm>
            <a:off x="6406369" y="4902036"/>
            <a:ext cx="706094" cy="706094"/>
          </a:xfrm>
          <a:prstGeom prst="rect">
            <a:avLst/>
          </a:prstGeom>
        </p:spPr>
      </p:pic>
      <p:sp>
        <p:nvSpPr>
          <p:cNvPr id="58" name="十字形 57">
            <a:extLst>
              <a:ext uri="{FF2B5EF4-FFF2-40B4-BE49-F238E27FC236}">
                <a16:creationId xmlns:a16="http://schemas.microsoft.com/office/drawing/2014/main" id="{669682C5-1B37-4A04-A7B1-BFC2247F30BD}"/>
              </a:ext>
            </a:extLst>
          </p:cNvPr>
          <p:cNvSpPr/>
          <p:nvPr/>
        </p:nvSpPr>
        <p:spPr>
          <a:xfrm rot="2676099">
            <a:off x="2820345" y="4902699"/>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十字形 61">
            <a:extLst>
              <a:ext uri="{FF2B5EF4-FFF2-40B4-BE49-F238E27FC236}">
                <a16:creationId xmlns:a16="http://schemas.microsoft.com/office/drawing/2014/main" id="{90883F7A-C444-46A2-AF2C-7BA2749B81EB}"/>
              </a:ext>
            </a:extLst>
          </p:cNvPr>
          <p:cNvSpPr/>
          <p:nvPr/>
        </p:nvSpPr>
        <p:spPr>
          <a:xfrm rot="2676099">
            <a:off x="6011657" y="4816802"/>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FEE52450-8C27-4447-9A92-A7FC8958F996}"/>
              </a:ext>
            </a:extLst>
          </p:cNvPr>
          <p:cNvPicPr>
            <a:picLocks noChangeAspect="1"/>
          </p:cNvPicPr>
          <p:nvPr/>
        </p:nvPicPr>
        <p:blipFill>
          <a:blip r:embed="rId9"/>
          <a:stretch>
            <a:fillRect/>
          </a:stretch>
        </p:blipFill>
        <p:spPr>
          <a:xfrm>
            <a:off x="1627527" y="7540317"/>
            <a:ext cx="1470853" cy="1361663"/>
          </a:xfrm>
          <a:prstGeom prst="rect">
            <a:avLst/>
          </a:prstGeom>
        </p:spPr>
      </p:pic>
      <p:sp>
        <p:nvSpPr>
          <p:cNvPr id="64" name="十字形 63">
            <a:extLst>
              <a:ext uri="{FF2B5EF4-FFF2-40B4-BE49-F238E27FC236}">
                <a16:creationId xmlns:a16="http://schemas.microsoft.com/office/drawing/2014/main" id="{A6D61FC0-77D2-448B-A7E1-D9C636EC4D46}"/>
              </a:ext>
            </a:extLst>
          </p:cNvPr>
          <p:cNvSpPr/>
          <p:nvPr/>
        </p:nvSpPr>
        <p:spPr>
          <a:xfrm rot="2676099">
            <a:off x="2936141" y="7651520"/>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a:extLst>
              <a:ext uri="{FF2B5EF4-FFF2-40B4-BE49-F238E27FC236}">
                <a16:creationId xmlns:a16="http://schemas.microsoft.com/office/drawing/2014/main" id="{A692DAA0-4288-4B60-9758-E1E2323E65D5}"/>
              </a:ext>
            </a:extLst>
          </p:cNvPr>
          <p:cNvPicPr>
            <a:picLocks noChangeAspect="1"/>
          </p:cNvPicPr>
          <p:nvPr/>
        </p:nvPicPr>
        <p:blipFill>
          <a:blip r:embed="rId10"/>
          <a:stretch>
            <a:fillRect/>
          </a:stretch>
        </p:blipFill>
        <p:spPr>
          <a:xfrm>
            <a:off x="2622227" y="8296173"/>
            <a:ext cx="643299" cy="643299"/>
          </a:xfrm>
          <a:prstGeom prst="rect">
            <a:avLst/>
          </a:prstGeom>
        </p:spPr>
      </p:pic>
      <p:pic>
        <p:nvPicPr>
          <p:cNvPr id="66" name="図 65">
            <a:extLst>
              <a:ext uri="{FF2B5EF4-FFF2-40B4-BE49-F238E27FC236}">
                <a16:creationId xmlns:a16="http://schemas.microsoft.com/office/drawing/2014/main" id="{94A8ECAF-D45F-435E-AA9C-D322B1A5C4AB}"/>
              </a:ext>
            </a:extLst>
          </p:cNvPr>
          <p:cNvPicPr>
            <a:picLocks noChangeAspect="1"/>
          </p:cNvPicPr>
          <p:nvPr/>
        </p:nvPicPr>
        <p:blipFill>
          <a:blip r:embed="rId11"/>
          <a:stretch>
            <a:fillRect/>
          </a:stretch>
        </p:blipFill>
        <p:spPr>
          <a:xfrm>
            <a:off x="1325043" y="8437101"/>
            <a:ext cx="409666" cy="361530"/>
          </a:xfrm>
          <a:prstGeom prst="rect">
            <a:avLst/>
          </a:prstGeom>
        </p:spPr>
      </p:pic>
      <p:pic>
        <p:nvPicPr>
          <p:cNvPr id="67" name="図 66">
            <a:extLst>
              <a:ext uri="{FF2B5EF4-FFF2-40B4-BE49-F238E27FC236}">
                <a16:creationId xmlns:a16="http://schemas.microsoft.com/office/drawing/2014/main" id="{625B0A8A-20DE-4E3D-AF08-37FCC4B080FC}"/>
              </a:ext>
            </a:extLst>
          </p:cNvPr>
          <p:cNvPicPr>
            <a:picLocks noChangeAspect="1"/>
          </p:cNvPicPr>
          <p:nvPr/>
        </p:nvPicPr>
        <p:blipFill>
          <a:blip r:embed="rId12"/>
          <a:stretch>
            <a:fillRect/>
          </a:stretch>
        </p:blipFill>
        <p:spPr>
          <a:xfrm flipH="1">
            <a:off x="1489096" y="8620078"/>
            <a:ext cx="392649" cy="309986"/>
          </a:xfrm>
          <a:prstGeom prst="rect">
            <a:avLst/>
          </a:prstGeom>
        </p:spPr>
      </p:pic>
      <p:grpSp>
        <p:nvGrpSpPr>
          <p:cNvPr id="68" name="グループ化 67">
            <a:extLst>
              <a:ext uri="{FF2B5EF4-FFF2-40B4-BE49-F238E27FC236}">
                <a16:creationId xmlns:a16="http://schemas.microsoft.com/office/drawing/2014/main" id="{7F490349-E16C-4203-A128-BDD3FF671FA3}"/>
              </a:ext>
            </a:extLst>
          </p:cNvPr>
          <p:cNvGrpSpPr/>
          <p:nvPr/>
        </p:nvGrpSpPr>
        <p:grpSpPr>
          <a:xfrm>
            <a:off x="5247455" y="7749995"/>
            <a:ext cx="1419694" cy="1569730"/>
            <a:chOff x="5564864" y="6318885"/>
            <a:chExt cx="1220994" cy="1379342"/>
          </a:xfrm>
        </p:grpSpPr>
        <p:pic>
          <p:nvPicPr>
            <p:cNvPr id="69" name="図 68">
              <a:extLst>
                <a:ext uri="{FF2B5EF4-FFF2-40B4-BE49-F238E27FC236}">
                  <a16:creationId xmlns:a16="http://schemas.microsoft.com/office/drawing/2014/main" id="{A08D5B38-0F5A-4ACD-8E06-C967F0D2FFC1}"/>
                </a:ext>
              </a:extLst>
            </p:cNvPr>
            <p:cNvPicPr>
              <a:picLocks noChangeAspect="1"/>
            </p:cNvPicPr>
            <p:nvPr/>
          </p:nvPicPr>
          <p:blipFill>
            <a:blip r:embed="rId13"/>
            <a:stretch>
              <a:fillRect/>
            </a:stretch>
          </p:blipFill>
          <p:spPr>
            <a:xfrm>
              <a:off x="5564864" y="6318885"/>
              <a:ext cx="1220994" cy="1379342"/>
            </a:xfrm>
            <a:prstGeom prst="rect">
              <a:avLst/>
            </a:prstGeom>
          </p:spPr>
        </p:pic>
        <p:sp>
          <p:nvSpPr>
            <p:cNvPr id="70" name="雲 69">
              <a:extLst>
                <a:ext uri="{FF2B5EF4-FFF2-40B4-BE49-F238E27FC236}">
                  <a16:creationId xmlns:a16="http://schemas.microsoft.com/office/drawing/2014/main" id="{68180670-B95C-49EC-B25B-A78B735339D0}"/>
                </a:ext>
              </a:extLst>
            </p:cNvPr>
            <p:cNvSpPr/>
            <p:nvPr/>
          </p:nvSpPr>
          <p:spPr>
            <a:xfrm>
              <a:off x="5996803" y="6566478"/>
              <a:ext cx="287735" cy="113606"/>
            </a:xfrm>
            <a:prstGeom prst="cloud">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雲 70">
              <a:extLst>
                <a:ext uri="{FF2B5EF4-FFF2-40B4-BE49-F238E27FC236}">
                  <a16:creationId xmlns:a16="http://schemas.microsoft.com/office/drawing/2014/main" id="{927C1E86-1524-448A-9412-07B44EE23EED}"/>
                </a:ext>
              </a:extLst>
            </p:cNvPr>
            <p:cNvSpPr/>
            <p:nvPr/>
          </p:nvSpPr>
          <p:spPr>
            <a:xfrm rot="12238016">
              <a:off x="6232321" y="6535830"/>
              <a:ext cx="219857" cy="147336"/>
            </a:xfrm>
            <a:prstGeom prst="cloud">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雲 71">
              <a:extLst>
                <a:ext uri="{FF2B5EF4-FFF2-40B4-BE49-F238E27FC236}">
                  <a16:creationId xmlns:a16="http://schemas.microsoft.com/office/drawing/2014/main" id="{CB43A36B-D8C5-4EDD-A653-DB9DD33212BD}"/>
                </a:ext>
              </a:extLst>
            </p:cNvPr>
            <p:cNvSpPr/>
            <p:nvPr/>
          </p:nvSpPr>
          <p:spPr>
            <a:xfrm rot="2485887">
              <a:off x="6424598" y="6672081"/>
              <a:ext cx="197597" cy="114208"/>
            </a:xfrm>
            <a:prstGeom prst="cloud">
              <a:avLst/>
            </a:pr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十字形 72">
            <a:extLst>
              <a:ext uri="{FF2B5EF4-FFF2-40B4-BE49-F238E27FC236}">
                <a16:creationId xmlns:a16="http://schemas.microsoft.com/office/drawing/2014/main" id="{B2BED94C-68B0-4B5C-B3AC-6AAB3BF7FDDB}"/>
              </a:ext>
            </a:extLst>
          </p:cNvPr>
          <p:cNvSpPr/>
          <p:nvPr/>
        </p:nvSpPr>
        <p:spPr>
          <a:xfrm rot="2676099">
            <a:off x="6377113" y="7661673"/>
            <a:ext cx="700636" cy="698284"/>
          </a:xfrm>
          <a:prstGeom prst="plus">
            <a:avLst>
              <a:gd name="adj" fmla="val 4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18">
            <a:extLst>
              <a:ext uri="{FF2B5EF4-FFF2-40B4-BE49-F238E27FC236}">
                <a16:creationId xmlns:a16="http://schemas.microsoft.com/office/drawing/2014/main" id="{755C5F80-5D97-459D-9E48-CB80CF44BE6F}"/>
              </a:ext>
            </a:extLst>
          </p:cNvPr>
          <p:cNvSpPr txBox="1"/>
          <p:nvPr/>
        </p:nvSpPr>
        <p:spPr>
          <a:xfrm>
            <a:off x="298325" y="1193537"/>
            <a:ext cx="6878806" cy="461665"/>
          </a:xfrm>
          <a:prstGeom prst="rect">
            <a:avLst/>
          </a:prstGeom>
          <a:noFill/>
          <a:ln>
            <a:solidFill>
              <a:schemeClr val="tx1"/>
            </a:solidFill>
          </a:ln>
        </p:spPr>
        <p:txBody>
          <a:bodyPr wrap="none" rtlCol="0">
            <a:spAutoFit/>
          </a:bodyPr>
          <a:lstStyle>
            <a:defPPr>
              <a:defRPr lang="en-US"/>
            </a:defPPr>
            <a:lvl1pPr marL="0" algn="l" defTabSz="457128" rtl="0" eaLnBrk="1" latinLnBrk="0" hangingPunct="1">
              <a:defRPr sz="1800" kern="1200">
                <a:solidFill>
                  <a:schemeClr val="tx1"/>
                </a:solidFill>
                <a:latin typeface="+mn-lt"/>
                <a:ea typeface="+mn-ea"/>
                <a:cs typeface="+mn-cs"/>
              </a:defRPr>
            </a:lvl1pPr>
            <a:lvl2pPr marL="457128" algn="l" defTabSz="457128" rtl="0" eaLnBrk="1" latinLnBrk="0" hangingPunct="1">
              <a:defRPr sz="1800" kern="1200">
                <a:solidFill>
                  <a:schemeClr val="tx1"/>
                </a:solidFill>
                <a:latin typeface="+mn-lt"/>
                <a:ea typeface="+mn-ea"/>
                <a:cs typeface="+mn-cs"/>
              </a:defRPr>
            </a:lvl2pPr>
            <a:lvl3pPr marL="914257" algn="l" defTabSz="457128" rtl="0" eaLnBrk="1" latinLnBrk="0" hangingPunct="1">
              <a:defRPr sz="1800" kern="1200">
                <a:solidFill>
                  <a:schemeClr val="tx1"/>
                </a:solidFill>
                <a:latin typeface="+mn-lt"/>
                <a:ea typeface="+mn-ea"/>
                <a:cs typeface="+mn-cs"/>
              </a:defRPr>
            </a:lvl3pPr>
            <a:lvl4pPr marL="1371385" algn="l" defTabSz="457128" rtl="0" eaLnBrk="1" latinLnBrk="0" hangingPunct="1">
              <a:defRPr sz="1800" kern="1200">
                <a:solidFill>
                  <a:schemeClr val="tx1"/>
                </a:solidFill>
                <a:latin typeface="+mn-lt"/>
                <a:ea typeface="+mn-ea"/>
                <a:cs typeface="+mn-cs"/>
              </a:defRPr>
            </a:lvl4pPr>
            <a:lvl5pPr marL="1828514" algn="l" defTabSz="457128" rtl="0" eaLnBrk="1" latinLnBrk="0" hangingPunct="1">
              <a:defRPr sz="1800" kern="1200">
                <a:solidFill>
                  <a:schemeClr val="tx1"/>
                </a:solidFill>
                <a:latin typeface="+mn-lt"/>
                <a:ea typeface="+mn-ea"/>
                <a:cs typeface="+mn-cs"/>
              </a:defRPr>
            </a:lvl5pPr>
            <a:lvl6pPr marL="2285642" algn="l" defTabSz="457128" rtl="0" eaLnBrk="1" latinLnBrk="0" hangingPunct="1">
              <a:defRPr sz="1800" kern="1200">
                <a:solidFill>
                  <a:schemeClr val="tx1"/>
                </a:solidFill>
                <a:latin typeface="+mn-lt"/>
                <a:ea typeface="+mn-ea"/>
                <a:cs typeface="+mn-cs"/>
              </a:defRPr>
            </a:lvl6pPr>
            <a:lvl7pPr marL="2742770" algn="l" defTabSz="457128" rtl="0" eaLnBrk="1" latinLnBrk="0" hangingPunct="1">
              <a:defRPr sz="1800" kern="1200">
                <a:solidFill>
                  <a:schemeClr val="tx1"/>
                </a:solidFill>
                <a:latin typeface="+mn-lt"/>
                <a:ea typeface="+mn-ea"/>
                <a:cs typeface="+mn-cs"/>
              </a:defRPr>
            </a:lvl7pPr>
            <a:lvl8pPr marL="3199899" algn="l" defTabSz="457128" rtl="0" eaLnBrk="1" latinLnBrk="0" hangingPunct="1">
              <a:defRPr sz="1800" kern="1200">
                <a:solidFill>
                  <a:schemeClr val="tx1"/>
                </a:solidFill>
                <a:latin typeface="+mn-lt"/>
                <a:ea typeface="+mn-ea"/>
                <a:cs typeface="+mn-cs"/>
              </a:defRPr>
            </a:lvl8pPr>
            <a:lvl9pPr marL="3657027" algn="l" defTabSz="457128" rtl="0" eaLnBrk="1" latinLnBrk="0" hangingPunct="1">
              <a:defRPr sz="1800" kern="1200">
                <a:solidFill>
                  <a:schemeClr val="tx1"/>
                </a:solidFill>
                <a:latin typeface="+mn-lt"/>
                <a:ea typeface="+mn-ea"/>
                <a:cs typeface="+mn-cs"/>
              </a:defRPr>
            </a:lvl9pPr>
          </a:lstStyle>
          <a:p>
            <a:r>
              <a:rPr kumimoji="1" lang="ja-JP" altLang="en-US" sz="2400" dirty="0">
                <a:latin typeface="HGP創英角ｺﾞｼｯｸUB" panose="020B0900000000000000" pitchFamily="50" charset="-128"/>
                <a:ea typeface="HGP創英角ｺﾞｼｯｸUB" panose="020B0900000000000000" pitchFamily="50" charset="-128"/>
              </a:rPr>
              <a:t>令和７年１１月９日（日）～令和７年１１月１５日（土）</a:t>
            </a:r>
          </a:p>
        </p:txBody>
      </p:sp>
    </p:spTree>
    <p:extLst>
      <p:ext uri="{BB962C8B-B14F-4D97-AF65-F5344CB8AC3E}">
        <p14:creationId xmlns:p14="http://schemas.microsoft.com/office/powerpoint/2010/main" val="202954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215C7F-DD9C-43AD-B51B-B6432F636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717" y="9156920"/>
            <a:ext cx="1010112" cy="1306179"/>
          </a:xfrm>
          <a:prstGeom prst="rect">
            <a:avLst/>
          </a:prstGeom>
        </p:spPr>
      </p:pic>
      <p:sp>
        <p:nvSpPr>
          <p:cNvPr id="64" name="吹き出し: 角を丸めた四角形 63">
            <a:extLst>
              <a:ext uri="{FF2B5EF4-FFF2-40B4-BE49-F238E27FC236}">
                <a16:creationId xmlns:a16="http://schemas.microsoft.com/office/drawing/2014/main" id="{392B2B72-0650-4B60-9CCC-265DC1D6CE64}"/>
              </a:ext>
            </a:extLst>
          </p:cNvPr>
          <p:cNvSpPr/>
          <p:nvPr/>
        </p:nvSpPr>
        <p:spPr>
          <a:xfrm>
            <a:off x="276701" y="7245260"/>
            <a:ext cx="7006269" cy="1783092"/>
          </a:xfrm>
          <a:prstGeom prst="wedgeRoundRectCallout">
            <a:avLst>
              <a:gd name="adj1" fmla="val 36972"/>
              <a:gd name="adj2" fmla="val 66353"/>
              <a:gd name="adj3" fmla="val 16667"/>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673F47E-C3B5-493A-BF7A-703DF8F8BFC3}"/>
              </a:ext>
            </a:extLst>
          </p:cNvPr>
          <p:cNvPicPr>
            <a:picLocks noChangeAspect="1"/>
          </p:cNvPicPr>
          <p:nvPr/>
        </p:nvPicPr>
        <p:blipFill>
          <a:blip r:embed="rId3"/>
          <a:stretch>
            <a:fillRect/>
          </a:stretch>
        </p:blipFill>
        <p:spPr>
          <a:xfrm>
            <a:off x="0" y="0"/>
            <a:ext cx="7371068" cy="6940215"/>
          </a:xfrm>
          <a:prstGeom prst="rect">
            <a:avLst/>
          </a:prstGeom>
        </p:spPr>
      </p:pic>
      <p:sp>
        <p:nvSpPr>
          <p:cNvPr id="63" name="テキスト ボックス 62">
            <a:extLst>
              <a:ext uri="{FF2B5EF4-FFF2-40B4-BE49-F238E27FC236}">
                <a16:creationId xmlns:a16="http://schemas.microsoft.com/office/drawing/2014/main" id="{235BB0DD-A3FA-4E18-9180-6D7CA1E62207}"/>
              </a:ext>
            </a:extLst>
          </p:cNvPr>
          <p:cNvSpPr txBox="1"/>
          <p:nvPr/>
        </p:nvSpPr>
        <p:spPr>
          <a:xfrm>
            <a:off x="479585" y="7475086"/>
            <a:ext cx="6600500" cy="1323439"/>
          </a:xfrm>
          <a:prstGeom prst="rect">
            <a:avLst/>
          </a:prstGeom>
          <a:noFill/>
        </p:spPr>
        <p:txBody>
          <a:bodyPr wrap="square" rtlCol="0">
            <a:spAutoFit/>
          </a:bodyPr>
          <a:lstStyle/>
          <a:p>
            <a:r>
              <a:rPr lang="ja-JP" altLang="ja-JP" sz="1600" dirty="0">
                <a:latin typeface="BIZ UDPゴシック" panose="020B0400000000000000" pitchFamily="50" charset="-128"/>
                <a:ea typeface="BIZ UDPゴシック" panose="020B0400000000000000" pitchFamily="50" charset="-128"/>
              </a:rPr>
              <a:t>消防職員が各ご家庭に訪問し、住宅用火災警報器設置調査を実施しています。</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また、住宅用火災警報器が条例どおり設置されているご家庭には住宅用火災警報器設置済シールの貼付をお願いいたしますので、ご協力いただきますようよろしくお願いいたします。</a:t>
            </a:r>
            <a:endParaRPr lang="en-US" altLang="ja-JP" sz="1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5CC2523-FFE1-45B2-A842-F47F84A4D276}"/>
              </a:ext>
            </a:extLst>
          </p:cNvPr>
          <p:cNvSpPr txBox="1"/>
          <p:nvPr/>
        </p:nvSpPr>
        <p:spPr>
          <a:xfrm>
            <a:off x="-299829" y="9394510"/>
            <a:ext cx="7559658" cy="830997"/>
          </a:xfrm>
          <a:prstGeom prst="rect">
            <a:avLst/>
          </a:prstGeom>
          <a:noFill/>
        </p:spPr>
        <p:txBody>
          <a:bodyPr wrap="square" lIns="0" tIns="0" rIns="0" bIns="0" rtlCol="0">
            <a:spAutoFit/>
          </a:bodyPr>
          <a:lstStyle/>
          <a:p>
            <a:pPr algn="ctr"/>
            <a:r>
              <a:rPr kumimoji="1" lang="ja-JP" altLang="en-US" dirty="0">
                <a:latin typeface="BIZ UDPゴシック" panose="020B0400000000000000" pitchFamily="50" charset="-128"/>
                <a:ea typeface="BIZ UDPゴシック" panose="020B0400000000000000" pitchFamily="50" charset="-128"/>
              </a:rPr>
              <a:t>乙訓消防組合消防本部</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　９５２－０１１９</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ホームページ　</a:t>
            </a:r>
            <a:r>
              <a:rPr kumimoji="1" lang="en-US" altLang="ja-JP" dirty="0">
                <a:latin typeface="BIZ UDPゴシック" panose="020B0400000000000000" pitchFamily="50" charset="-128"/>
                <a:ea typeface="BIZ UDPゴシック" panose="020B0400000000000000" pitchFamily="50" charset="-128"/>
              </a:rPr>
              <a:t>https://www.otokuni119-kyoto.jp</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62491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2164</TotalTime>
  <Words>320</Words>
  <Application>Microsoft Office PowerPoint</Application>
  <PresentationFormat>ユーザー設定</PresentationFormat>
  <Paragraphs>44</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UDP明朝 Medium</vt:lpstr>
      <vt:lpstr>HGP創英角ｺﾞｼｯｸUB</vt:lpstr>
      <vt:lpstr>HGS創英角ﾎﾟｯﾌﾟ体</vt:lpstr>
      <vt:lpstr>游ゴシック</vt:lpstr>
      <vt:lpstr>游ゴシック Light</vt:lpstr>
      <vt:lpstr>Arial</vt:lpstr>
      <vt:lpstr>Bodoni MT Black</vt:lpstr>
      <vt:lpstr>Calibri</vt:lpstr>
      <vt:lpstr>Calibri Light</vt:lpstr>
      <vt:lpstr>Cooper Black</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山内　慎也</dc:creator>
  <cp:lastModifiedBy>山田  祐也</cp:lastModifiedBy>
  <cp:revision>169</cp:revision>
  <cp:lastPrinted>2024-01-26T00:06:45Z</cp:lastPrinted>
  <dcterms:created xsi:type="dcterms:W3CDTF">2022-09-11T21:49:54Z</dcterms:created>
  <dcterms:modified xsi:type="dcterms:W3CDTF">2025-06-13T01:45:37Z</dcterms:modified>
</cp:coreProperties>
</file>