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</p:sldIdLst>
  <p:sldSz cx="7559675" cy="10691813"/>
  <p:notesSz cx="6735763" cy="9866313"/>
  <p:defaultTextStyle>
    <a:defPPr>
      <a:defRPr lang="en-US"/>
    </a:defPPr>
    <a:lvl1pPr marL="0" algn="l" defTabSz="457128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128" algn="l" defTabSz="457128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257" algn="l" defTabSz="457128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385" algn="l" defTabSz="457128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514" algn="l" defTabSz="457128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5642" algn="l" defTabSz="457128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2770" algn="l" defTabSz="457128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199899" algn="l" defTabSz="457128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027" algn="l" defTabSz="457128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既定のセクション" id="{44EF8C47-172F-49C7-A1DE-307AEAFE4628}">
          <p14:sldIdLst>
            <p14:sldId id="256"/>
            <p14:sldId id="257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9AB5B"/>
    <a:srgbClr val="00FA71"/>
    <a:srgbClr val="FFD653"/>
    <a:srgbClr val="2F528F"/>
    <a:srgbClr val="F7579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4" autoAdjust="0"/>
    <p:restoredTop sz="94660"/>
  </p:normalViewPr>
  <p:slideViewPr>
    <p:cSldViewPr snapToGrid="0">
      <p:cViewPr varScale="1">
        <p:scale>
          <a:sx n="53" d="100"/>
          <a:sy n="53" d="100"/>
        </p:scale>
        <p:origin x="2606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66977" y="1749799"/>
            <a:ext cx="6425724" cy="3722335"/>
          </a:xfrm>
        </p:spPr>
        <p:txBody>
          <a:bodyPr anchor="b"/>
          <a:lstStyle>
            <a:lvl1pPr algn="ctr">
              <a:defRPr sz="496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44961" y="5615681"/>
            <a:ext cx="5669756" cy="2581379"/>
          </a:xfrm>
        </p:spPr>
        <p:txBody>
          <a:bodyPr/>
          <a:lstStyle>
            <a:lvl1pPr marL="0" indent="0" algn="ctr">
              <a:buNone/>
              <a:defRPr sz="1984"/>
            </a:lvl1pPr>
            <a:lvl2pPr marL="377953" indent="0" algn="ctr">
              <a:buNone/>
              <a:defRPr sz="1653"/>
            </a:lvl2pPr>
            <a:lvl3pPr marL="755905" indent="0" algn="ctr">
              <a:buNone/>
              <a:defRPr sz="1488"/>
            </a:lvl3pPr>
            <a:lvl4pPr marL="1133858" indent="0" algn="ctr">
              <a:buNone/>
              <a:defRPr sz="1323"/>
            </a:lvl4pPr>
            <a:lvl5pPr marL="1511811" indent="0" algn="ctr">
              <a:buNone/>
              <a:defRPr sz="1323"/>
            </a:lvl5pPr>
            <a:lvl6pPr marL="1889764" indent="0" algn="ctr">
              <a:buNone/>
              <a:defRPr sz="1323"/>
            </a:lvl6pPr>
            <a:lvl7pPr marL="2267716" indent="0" algn="ctr">
              <a:buNone/>
              <a:defRPr sz="1323"/>
            </a:lvl7pPr>
            <a:lvl8pPr marL="2645669" indent="0" algn="ctr">
              <a:buNone/>
              <a:defRPr sz="1323"/>
            </a:lvl8pPr>
            <a:lvl9pPr marL="3023622" indent="0" algn="ctr">
              <a:buNone/>
              <a:defRPr sz="1323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BE2D3A-3FAB-4268-A55B-A6F562669193}" type="datetimeFigureOut">
              <a:rPr kumimoji="1" lang="ja-JP" altLang="en-US" smtClean="0"/>
              <a:t>2026/1/21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8D0BC3-02C9-4F06-A12C-BA66AA50B32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7519344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BE2D3A-3FAB-4268-A55B-A6F562669193}" type="datetimeFigureOut">
              <a:rPr kumimoji="1" lang="ja-JP" altLang="en-US" smtClean="0"/>
              <a:t>2026/1/21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8D0BC3-02C9-4F06-A12C-BA66AA50B32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0584991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409896" y="569244"/>
            <a:ext cx="1630055" cy="9060817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19729" y="569244"/>
            <a:ext cx="4795669" cy="9060817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BE2D3A-3FAB-4268-A55B-A6F562669193}" type="datetimeFigureOut">
              <a:rPr kumimoji="1" lang="ja-JP" altLang="en-US" smtClean="0"/>
              <a:t>2026/1/21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8D0BC3-02C9-4F06-A12C-BA66AA50B32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6578300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BE2D3A-3FAB-4268-A55B-A6F562669193}" type="datetimeFigureOut">
              <a:rPr kumimoji="1" lang="ja-JP" altLang="en-US" smtClean="0"/>
              <a:t>2026/1/21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8D0BC3-02C9-4F06-A12C-BA66AA50B32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9223481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5792" y="2665533"/>
            <a:ext cx="6520220" cy="4447496"/>
          </a:xfrm>
        </p:spPr>
        <p:txBody>
          <a:bodyPr anchor="b"/>
          <a:lstStyle>
            <a:lvl1pPr>
              <a:defRPr sz="496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5792" y="7155106"/>
            <a:ext cx="6520220" cy="2338833"/>
          </a:xfrm>
        </p:spPr>
        <p:txBody>
          <a:bodyPr/>
          <a:lstStyle>
            <a:lvl1pPr marL="0" indent="0">
              <a:buNone/>
              <a:defRPr sz="1984">
                <a:solidFill>
                  <a:schemeClr val="tx1"/>
                </a:solidFill>
              </a:defRPr>
            </a:lvl1pPr>
            <a:lvl2pPr marL="377953" indent="0">
              <a:buNone/>
              <a:defRPr sz="1653">
                <a:solidFill>
                  <a:schemeClr val="tx1">
                    <a:tint val="75000"/>
                  </a:schemeClr>
                </a:solidFill>
              </a:defRPr>
            </a:lvl2pPr>
            <a:lvl3pPr marL="755905" indent="0">
              <a:buNone/>
              <a:defRPr sz="1488">
                <a:solidFill>
                  <a:schemeClr val="tx1">
                    <a:tint val="75000"/>
                  </a:schemeClr>
                </a:solidFill>
              </a:defRPr>
            </a:lvl3pPr>
            <a:lvl4pPr marL="1133858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4pPr>
            <a:lvl5pPr marL="1511811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5pPr>
            <a:lvl6pPr marL="1889764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6pPr>
            <a:lvl7pPr marL="2267716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7pPr>
            <a:lvl8pPr marL="2645669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8pPr>
            <a:lvl9pPr marL="3023622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BE2D3A-3FAB-4268-A55B-A6F562669193}" type="datetimeFigureOut">
              <a:rPr kumimoji="1" lang="ja-JP" altLang="en-US" smtClean="0"/>
              <a:t>2026/1/21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8D0BC3-02C9-4F06-A12C-BA66AA50B32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3018577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19728" y="2846203"/>
            <a:ext cx="3212862" cy="6783857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27086" y="2846203"/>
            <a:ext cx="3212862" cy="6783857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BE2D3A-3FAB-4268-A55B-A6F562669193}" type="datetimeFigureOut">
              <a:rPr kumimoji="1" lang="ja-JP" altLang="en-US" smtClean="0"/>
              <a:t>2026/1/21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8D0BC3-02C9-4F06-A12C-BA66AA50B32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620658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0712" y="569242"/>
            <a:ext cx="6520220" cy="2066590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20714" y="2620982"/>
            <a:ext cx="3198096" cy="1284503"/>
          </a:xfrm>
        </p:spPr>
        <p:txBody>
          <a:bodyPr anchor="b"/>
          <a:lstStyle>
            <a:lvl1pPr marL="0" indent="0">
              <a:buNone/>
              <a:defRPr sz="1984" b="1"/>
            </a:lvl1pPr>
            <a:lvl2pPr marL="377953" indent="0">
              <a:buNone/>
              <a:defRPr sz="1653" b="1"/>
            </a:lvl2pPr>
            <a:lvl3pPr marL="755905" indent="0">
              <a:buNone/>
              <a:defRPr sz="1488" b="1"/>
            </a:lvl3pPr>
            <a:lvl4pPr marL="1133858" indent="0">
              <a:buNone/>
              <a:defRPr sz="1323" b="1"/>
            </a:lvl4pPr>
            <a:lvl5pPr marL="1511811" indent="0">
              <a:buNone/>
              <a:defRPr sz="1323" b="1"/>
            </a:lvl5pPr>
            <a:lvl6pPr marL="1889764" indent="0">
              <a:buNone/>
              <a:defRPr sz="1323" b="1"/>
            </a:lvl6pPr>
            <a:lvl7pPr marL="2267716" indent="0">
              <a:buNone/>
              <a:defRPr sz="1323" b="1"/>
            </a:lvl7pPr>
            <a:lvl8pPr marL="2645669" indent="0">
              <a:buNone/>
              <a:defRPr sz="1323" b="1"/>
            </a:lvl8pPr>
            <a:lvl9pPr marL="3023622" indent="0">
              <a:buNone/>
              <a:defRPr sz="1323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0714" y="3905484"/>
            <a:ext cx="3198096" cy="5744375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27088" y="2620982"/>
            <a:ext cx="3213847" cy="1284503"/>
          </a:xfrm>
        </p:spPr>
        <p:txBody>
          <a:bodyPr anchor="b"/>
          <a:lstStyle>
            <a:lvl1pPr marL="0" indent="0">
              <a:buNone/>
              <a:defRPr sz="1984" b="1"/>
            </a:lvl1pPr>
            <a:lvl2pPr marL="377953" indent="0">
              <a:buNone/>
              <a:defRPr sz="1653" b="1"/>
            </a:lvl2pPr>
            <a:lvl3pPr marL="755905" indent="0">
              <a:buNone/>
              <a:defRPr sz="1488" b="1"/>
            </a:lvl3pPr>
            <a:lvl4pPr marL="1133858" indent="0">
              <a:buNone/>
              <a:defRPr sz="1323" b="1"/>
            </a:lvl4pPr>
            <a:lvl5pPr marL="1511811" indent="0">
              <a:buNone/>
              <a:defRPr sz="1323" b="1"/>
            </a:lvl5pPr>
            <a:lvl6pPr marL="1889764" indent="0">
              <a:buNone/>
              <a:defRPr sz="1323" b="1"/>
            </a:lvl6pPr>
            <a:lvl7pPr marL="2267716" indent="0">
              <a:buNone/>
              <a:defRPr sz="1323" b="1"/>
            </a:lvl7pPr>
            <a:lvl8pPr marL="2645669" indent="0">
              <a:buNone/>
              <a:defRPr sz="1323" b="1"/>
            </a:lvl8pPr>
            <a:lvl9pPr marL="3023622" indent="0">
              <a:buNone/>
              <a:defRPr sz="1323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27088" y="3905484"/>
            <a:ext cx="3213847" cy="5744375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BE2D3A-3FAB-4268-A55B-A6F562669193}" type="datetimeFigureOut">
              <a:rPr kumimoji="1" lang="ja-JP" altLang="en-US" smtClean="0"/>
              <a:t>2026/1/21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8D0BC3-02C9-4F06-A12C-BA66AA50B32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7917635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BE2D3A-3FAB-4268-A55B-A6F562669193}" type="datetimeFigureOut">
              <a:rPr kumimoji="1" lang="ja-JP" altLang="en-US" smtClean="0"/>
              <a:t>2026/1/21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8D0BC3-02C9-4F06-A12C-BA66AA50B32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0610725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BE2D3A-3FAB-4268-A55B-A6F562669193}" type="datetimeFigureOut">
              <a:rPr kumimoji="1" lang="ja-JP" altLang="en-US" smtClean="0"/>
              <a:t>2026/1/21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8D0BC3-02C9-4F06-A12C-BA66AA50B32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3503732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0712" y="712789"/>
            <a:ext cx="2438192" cy="2494756"/>
          </a:xfrm>
        </p:spPr>
        <p:txBody>
          <a:bodyPr anchor="b"/>
          <a:lstStyle>
            <a:lvl1pPr>
              <a:defRPr sz="2645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13850" y="1539429"/>
            <a:ext cx="3827085" cy="7598117"/>
          </a:xfrm>
        </p:spPr>
        <p:txBody>
          <a:bodyPr/>
          <a:lstStyle>
            <a:lvl1pPr>
              <a:defRPr sz="2645"/>
            </a:lvl1pPr>
            <a:lvl2pPr>
              <a:defRPr sz="2315"/>
            </a:lvl2pPr>
            <a:lvl3pPr>
              <a:defRPr sz="1984"/>
            </a:lvl3pPr>
            <a:lvl4pPr>
              <a:defRPr sz="1653"/>
            </a:lvl4pPr>
            <a:lvl5pPr>
              <a:defRPr sz="1653"/>
            </a:lvl5pPr>
            <a:lvl6pPr>
              <a:defRPr sz="1653"/>
            </a:lvl6pPr>
            <a:lvl7pPr>
              <a:defRPr sz="1653"/>
            </a:lvl7pPr>
            <a:lvl8pPr>
              <a:defRPr sz="1653"/>
            </a:lvl8pPr>
            <a:lvl9pPr>
              <a:defRPr sz="1653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20712" y="3207545"/>
            <a:ext cx="2438192" cy="5942372"/>
          </a:xfrm>
        </p:spPr>
        <p:txBody>
          <a:bodyPr/>
          <a:lstStyle>
            <a:lvl1pPr marL="0" indent="0">
              <a:buNone/>
              <a:defRPr sz="1323"/>
            </a:lvl1pPr>
            <a:lvl2pPr marL="377953" indent="0">
              <a:buNone/>
              <a:defRPr sz="1157"/>
            </a:lvl2pPr>
            <a:lvl3pPr marL="755905" indent="0">
              <a:buNone/>
              <a:defRPr sz="992"/>
            </a:lvl3pPr>
            <a:lvl4pPr marL="1133858" indent="0">
              <a:buNone/>
              <a:defRPr sz="827"/>
            </a:lvl4pPr>
            <a:lvl5pPr marL="1511811" indent="0">
              <a:buNone/>
              <a:defRPr sz="827"/>
            </a:lvl5pPr>
            <a:lvl6pPr marL="1889764" indent="0">
              <a:buNone/>
              <a:defRPr sz="827"/>
            </a:lvl6pPr>
            <a:lvl7pPr marL="2267716" indent="0">
              <a:buNone/>
              <a:defRPr sz="827"/>
            </a:lvl7pPr>
            <a:lvl8pPr marL="2645669" indent="0">
              <a:buNone/>
              <a:defRPr sz="827"/>
            </a:lvl8pPr>
            <a:lvl9pPr marL="3023622" indent="0">
              <a:buNone/>
              <a:defRPr sz="827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BE2D3A-3FAB-4268-A55B-A6F562669193}" type="datetimeFigureOut">
              <a:rPr kumimoji="1" lang="ja-JP" altLang="en-US" smtClean="0"/>
              <a:t>2026/1/21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8D0BC3-02C9-4F06-A12C-BA66AA50B32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6993082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0712" y="712789"/>
            <a:ext cx="2438192" cy="2494756"/>
          </a:xfrm>
        </p:spPr>
        <p:txBody>
          <a:bodyPr anchor="b"/>
          <a:lstStyle>
            <a:lvl1pPr>
              <a:defRPr sz="2645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213850" y="1539429"/>
            <a:ext cx="3827085" cy="7598117"/>
          </a:xfrm>
        </p:spPr>
        <p:txBody>
          <a:bodyPr anchor="t"/>
          <a:lstStyle>
            <a:lvl1pPr marL="0" indent="0">
              <a:buNone/>
              <a:defRPr sz="2645"/>
            </a:lvl1pPr>
            <a:lvl2pPr marL="377953" indent="0">
              <a:buNone/>
              <a:defRPr sz="2315"/>
            </a:lvl2pPr>
            <a:lvl3pPr marL="755905" indent="0">
              <a:buNone/>
              <a:defRPr sz="1984"/>
            </a:lvl3pPr>
            <a:lvl4pPr marL="1133858" indent="0">
              <a:buNone/>
              <a:defRPr sz="1653"/>
            </a:lvl4pPr>
            <a:lvl5pPr marL="1511811" indent="0">
              <a:buNone/>
              <a:defRPr sz="1653"/>
            </a:lvl5pPr>
            <a:lvl6pPr marL="1889764" indent="0">
              <a:buNone/>
              <a:defRPr sz="1653"/>
            </a:lvl6pPr>
            <a:lvl7pPr marL="2267716" indent="0">
              <a:buNone/>
              <a:defRPr sz="1653"/>
            </a:lvl7pPr>
            <a:lvl8pPr marL="2645669" indent="0">
              <a:buNone/>
              <a:defRPr sz="1653"/>
            </a:lvl8pPr>
            <a:lvl9pPr marL="3023622" indent="0">
              <a:buNone/>
              <a:defRPr sz="1653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20712" y="3207545"/>
            <a:ext cx="2438192" cy="5942372"/>
          </a:xfrm>
        </p:spPr>
        <p:txBody>
          <a:bodyPr/>
          <a:lstStyle>
            <a:lvl1pPr marL="0" indent="0">
              <a:buNone/>
              <a:defRPr sz="1323"/>
            </a:lvl1pPr>
            <a:lvl2pPr marL="377953" indent="0">
              <a:buNone/>
              <a:defRPr sz="1157"/>
            </a:lvl2pPr>
            <a:lvl3pPr marL="755905" indent="0">
              <a:buNone/>
              <a:defRPr sz="992"/>
            </a:lvl3pPr>
            <a:lvl4pPr marL="1133858" indent="0">
              <a:buNone/>
              <a:defRPr sz="827"/>
            </a:lvl4pPr>
            <a:lvl5pPr marL="1511811" indent="0">
              <a:buNone/>
              <a:defRPr sz="827"/>
            </a:lvl5pPr>
            <a:lvl6pPr marL="1889764" indent="0">
              <a:buNone/>
              <a:defRPr sz="827"/>
            </a:lvl6pPr>
            <a:lvl7pPr marL="2267716" indent="0">
              <a:buNone/>
              <a:defRPr sz="827"/>
            </a:lvl7pPr>
            <a:lvl8pPr marL="2645669" indent="0">
              <a:buNone/>
              <a:defRPr sz="827"/>
            </a:lvl8pPr>
            <a:lvl9pPr marL="3023622" indent="0">
              <a:buNone/>
              <a:defRPr sz="827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BE2D3A-3FAB-4268-A55B-A6F562669193}" type="datetimeFigureOut">
              <a:rPr kumimoji="1" lang="ja-JP" altLang="en-US" smtClean="0"/>
              <a:t>2026/1/21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8D0BC3-02C9-4F06-A12C-BA66AA50B32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303723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19729" y="569242"/>
            <a:ext cx="6520220" cy="206659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9729" y="2846203"/>
            <a:ext cx="6520220" cy="678385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9730" y="9909729"/>
            <a:ext cx="1700927" cy="5692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9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0BE2D3A-3FAB-4268-A55B-A6F562669193}" type="datetimeFigureOut">
              <a:rPr kumimoji="1" lang="ja-JP" altLang="en-US" smtClean="0"/>
              <a:t>2026/1/21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04143" y="9909729"/>
            <a:ext cx="2551390" cy="5692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9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339020" y="9909729"/>
            <a:ext cx="1700927" cy="5692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9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78D0BC3-02C9-4F06-A12C-BA66AA50B32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666438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755905" rtl="0" eaLnBrk="1" latinLnBrk="0" hangingPunct="1">
        <a:lnSpc>
          <a:spcPct val="90000"/>
        </a:lnSpc>
        <a:spcBef>
          <a:spcPct val="0"/>
        </a:spcBef>
        <a:buNone/>
        <a:defRPr kumimoji="1" sz="363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88977" indent="-188977" algn="l" defTabSz="755905" rtl="0" eaLnBrk="1" latinLnBrk="0" hangingPunct="1">
        <a:lnSpc>
          <a:spcPct val="90000"/>
        </a:lnSpc>
        <a:spcBef>
          <a:spcPts val="827"/>
        </a:spcBef>
        <a:buFont typeface="Arial" panose="020B0604020202020204" pitchFamily="34" charset="0"/>
        <a:buChar char="•"/>
        <a:defRPr kumimoji="1" sz="2315" kern="1200">
          <a:solidFill>
            <a:schemeClr val="tx1"/>
          </a:solidFill>
          <a:latin typeface="+mn-lt"/>
          <a:ea typeface="+mn-ea"/>
          <a:cs typeface="+mn-cs"/>
        </a:defRPr>
      </a:lvl1pPr>
      <a:lvl2pPr marL="566929" indent="-188977" algn="l" defTabSz="755905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kumimoji="1" sz="1984" kern="1200">
          <a:solidFill>
            <a:schemeClr val="tx1"/>
          </a:solidFill>
          <a:latin typeface="+mn-lt"/>
          <a:ea typeface="+mn-ea"/>
          <a:cs typeface="+mn-cs"/>
        </a:defRPr>
      </a:lvl2pPr>
      <a:lvl3pPr marL="944881" indent="-188977" algn="l" defTabSz="755905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kumimoji="1" sz="1653" kern="1200">
          <a:solidFill>
            <a:schemeClr val="tx1"/>
          </a:solidFill>
          <a:latin typeface="+mn-lt"/>
          <a:ea typeface="+mn-ea"/>
          <a:cs typeface="+mn-cs"/>
        </a:defRPr>
      </a:lvl3pPr>
      <a:lvl4pPr marL="1322834" indent="-188977" algn="l" defTabSz="755905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4pPr>
      <a:lvl5pPr marL="1700788" indent="-188977" algn="l" defTabSz="755905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5pPr>
      <a:lvl6pPr marL="2078740" indent="-188977" algn="l" defTabSz="755905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6pPr>
      <a:lvl7pPr marL="2456692" indent="-188977" algn="l" defTabSz="755905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7pPr>
      <a:lvl8pPr marL="2834645" indent="-188977" algn="l" defTabSz="755905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8pPr>
      <a:lvl9pPr marL="3212599" indent="-188977" algn="l" defTabSz="755905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55905" rtl="0" eaLnBrk="1" latinLnBrk="0" hangingPunct="1"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1pPr>
      <a:lvl2pPr marL="377953" algn="l" defTabSz="755905" rtl="0" eaLnBrk="1" latinLnBrk="0" hangingPunct="1"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2pPr>
      <a:lvl3pPr marL="755905" algn="l" defTabSz="755905" rtl="0" eaLnBrk="1" latinLnBrk="0" hangingPunct="1"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3pPr>
      <a:lvl4pPr marL="1133858" algn="l" defTabSz="755905" rtl="0" eaLnBrk="1" latinLnBrk="0" hangingPunct="1"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4pPr>
      <a:lvl5pPr marL="1511811" algn="l" defTabSz="755905" rtl="0" eaLnBrk="1" latinLnBrk="0" hangingPunct="1"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5pPr>
      <a:lvl6pPr marL="1889764" algn="l" defTabSz="755905" rtl="0" eaLnBrk="1" latinLnBrk="0" hangingPunct="1"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6pPr>
      <a:lvl7pPr marL="2267716" algn="l" defTabSz="755905" rtl="0" eaLnBrk="1" latinLnBrk="0" hangingPunct="1"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7pPr>
      <a:lvl8pPr marL="2645669" algn="l" defTabSz="755905" rtl="0" eaLnBrk="1" latinLnBrk="0" hangingPunct="1"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8pPr>
      <a:lvl9pPr marL="3023622" algn="l" defTabSz="755905" rtl="0" eaLnBrk="1" latinLnBrk="0" hangingPunct="1"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11.png"/><Relationship Id="rId3" Type="http://schemas.openxmlformats.org/officeDocument/2006/relationships/image" Target="../media/image2.png"/><Relationship Id="rId7" Type="http://schemas.openxmlformats.org/officeDocument/2006/relationships/image" Target="../media/image5.png"/><Relationship Id="rId12" Type="http://schemas.openxmlformats.org/officeDocument/2006/relationships/image" Target="../media/image10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11" Type="http://schemas.openxmlformats.org/officeDocument/2006/relationships/image" Target="../media/image9.png"/><Relationship Id="rId5" Type="http://schemas.openxmlformats.org/officeDocument/2006/relationships/image" Target="../media/image3.png"/><Relationship Id="rId15" Type="http://schemas.openxmlformats.org/officeDocument/2006/relationships/image" Target="../media/image13.png"/><Relationship Id="rId10" Type="http://schemas.openxmlformats.org/officeDocument/2006/relationships/image" Target="../media/image8.png"/><Relationship Id="rId4" Type="http://schemas.microsoft.com/office/2007/relationships/hdphoto" Target="../media/hdphoto1.wdp"/><Relationship Id="rId9" Type="http://schemas.openxmlformats.org/officeDocument/2006/relationships/image" Target="../media/image7.png"/><Relationship Id="rId14" Type="http://schemas.openxmlformats.org/officeDocument/2006/relationships/image" Target="../media/image1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グループ化 9" hidden="1">
            <a:extLst>
              <a:ext uri="{FF2B5EF4-FFF2-40B4-BE49-F238E27FC236}">
                <a16:creationId xmlns:a16="http://schemas.microsoft.com/office/drawing/2014/main" id="{13AD174F-6C6C-4BC4-A42A-47552C8164E7}"/>
              </a:ext>
            </a:extLst>
          </p:cNvPr>
          <p:cNvGrpSpPr/>
          <p:nvPr/>
        </p:nvGrpSpPr>
        <p:grpSpPr>
          <a:xfrm>
            <a:off x="235983" y="2167138"/>
            <a:ext cx="1993329" cy="492443"/>
            <a:chOff x="4004607" y="3314339"/>
            <a:chExt cx="1993329" cy="492443"/>
          </a:xfrm>
        </p:grpSpPr>
        <p:sp>
          <p:nvSpPr>
            <p:cNvPr id="8" name="テキスト ボックス 7">
              <a:extLst>
                <a:ext uri="{FF2B5EF4-FFF2-40B4-BE49-F238E27FC236}">
                  <a16:creationId xmlns:a16="http://schemas.microsoft.com/office/drawing/2014/main" id="{778B3687-89C0-46BF-B483-9F262742E88D}"/>
                </a:ext>
              </a:extLst>
            </p:cNvPr>
            <p:cNvSpPr txBox="1"/>
            <p:nvPr/>
          </p:nvSpPr>
          <p:spPr>
            <a:xfrm>
              <a:off x="4004607" y="3345117"/>
              <a:ext cx="1555234" cy="430887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kumimoji="1" lang="en-US" altLang="ja-JP" sz="2800" dirty="0">
                  <a:ln w="19050">
                    <a:noFill/>
                  </a:ln>
                  <a:latin typeface="Cooper Black" panose="0208090404030B020404" pitchFamily="18" charset="0"/>
                  <a:ea typeface="BIZ UDP明朝 Medium" panose="02020500000000000000" pitchFamily="18" charset="-128"/>
                </a:rPr>
                <a:t>Safe</a:t>
              </a:r>
              <a:r>
                <a:rPr kumimoji="1" lang="ja-JP" altLang="en-US" sz="2800" dirty="0">
                  <a:ln w="19050">
                    <a:noFill/>
                  </a:ln>
                  <a:latin typeface="Cooper Black" panose="0208090404030B020404" pitchFamily="18" charset="0"/>
                  <a:ea typeface="BIZ UDP明朝 Medium" panose="02020500000000000000" pitchFamily="18" charset="-128"/>
                </a:rPr>
                <a:t> </a:t>
              </a:r>
              <a:r>
                <a:rPr kumimoji="1" lang="en-US" altLang="ja-JP" sz="2800" dirty="0">
                  <a:ln w="19050">
                    <a:noFill/>
                  </a:ln>
                  <a:latin typeface="Cooper Black" panose="0208090404030B020404" pitchFamily="18" charset="0"/>
                  <a:ea typeface="BIZ UDP明朝 Medium" panose="02020500000000000000" pitchFamily="18" charset="-128"/>
                </a:rPr>
                <a:t>Life</a:t>
              </a:r>
              <a:endParaRPr kumimoji="1" lang="ja-JP" altLang="en-US" sz="2800" dirty="0">
                <a:ln w="19050">
                  <a:noFill/>
                </a:ln>
                <a:latin typeface="Cooper Black" panose="0208090404030B020404" pitchFamily="18" charset="0"/>
                <a:ea typeface="BIZ UDP明朝 Medium" panose="02020500000000000000" pitchFamily="18" charset="-128"/>
              </a:endParaRPr>
            </a:p>
          </p:txBody>
        </p:sp>
        <p:sp>
          <p:nvSpPr>
            <p:cNvPr id="9" name="テキスト ボックス 8">
              <a:extLst>
                <a:ext uri="{FF2B5EF4-FFF2-40B4-BE49-F238E27FC236}">
                  <a16:creationId xmlns:a16="http://schemas.microsoft.com/office/drawing/2014/main" id="{0E1F9D86-2B99-48D8-A44C-BFBCEA312D46}"/>
                </a:ext>
              </a:extLst>
            </p:cNvPr>
            <p:cNvSpPr txBox="1"/>
            <p:nvPr/>
          </p:nvSpPr>
          <p:spPr>
            <a:xfrm>
              <a:off x="5728632" y="3314339"/>
              <a:ext cx="269304" cy="492443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kumimoji="1" lang="en-US" altLang="ja-JP" sz="3200" dirty="0">
                  <a:ln w="19050">
                    <a:noFill/>
                  </a:ln>
                  <a:latin typeface="Bodoni MT Black" panose="02070A03080606020203" pitchFamily="18" charset="0"/>
                  <a:ea typeface="BIZ UDP明朝 Medium" panose="02020500000000000000" pitchFamily="18" charset="-128"/>
                </a:rPr>
                <a:t>6</a:t>
              </a:r>
              <a:endParaRPr kumimoji="1" lang="ja-JP" altLang="en-US" sz="3200" dirty="0">
                <a:ln w="19050">
                  <a:noFill/>
                </a:ln>
                <a:latin typeface="Bodoni MT Black" panose="02070A03080606020203" pitchFamily="18" charset="0"/>
                <a:ea typeface="BIZ UDP明朝 Medium" panose="02020500000000000000" pitchFamily="18" charset="-128"/>
              </a:endParaRPr>
            </a:p>
          </p:txBody>
        </p:sp>
      </p:grpSp>
      <p:grpSp>
        <p:nvGrpSpPr>
          <p:cNvPr id="76" name="グループ化 75" hidden="1">
            <a:extLst>
              <a:ext uri="{FF2B5EF4-FFF2-40B4-BE49-F238E27FC236}">
                <a16:creationId xmlns:a16="http://schemas.microsoft.com/office/drawing/2014/main" id="{31EA5D40-E5E9-49E8-BEC6-6C8AD94A5E0F}"/>
              </a:ext>
            </a:extLst>
          </p:cNvPr>
          <p:cNvGrpSpPr/>
          <p:nvPr/>
        </p:nvGrpSpPr>
        <p:grpSpPr>
          <a:xfrm>
            <a:off x="235983" y="6983390"/>
            <a:ext cx="3618062" cy="492443"/>
            <a:chOff x="4004607" y="3314338"/>
            <a:chExt cx="2948619" cy="492443"/>
          </a:xfrm>
        </p:grpSpPr>
        <p:sp>
          <p:nvSpPr>
            <p:cNvPr id="77" name="テキスト ボックス 76">
              <a:extLst>
                <a:ext uri="{FF2B5EF4-FFF2-40B4-BE49-F238E27FC236}">
                  <a16:creationId xmlns:a16="http://schemas.microsoft.com/office/drawing/2014/main" id="{43E8526E-006B-47E2-8249-FD0118B4166B}"/>
                </a:ext>
              </a:extLst>
            </p:cNvPr>
            <p:cNvSpPr txBox="1"/>
            <p:nvPr/>
          </p:nvSpPr>
          <p:spPr>
            <a:xfrm>
              <a:off x="4004607" y="3345117"/>
              <a:ext cx="2628272" cy="430887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kumimoji="1" lang="en-US" altLang="ja-JP" sz="2800" dirty="0">
                  <a:ln w="19050">
                    <a:noFill/>
                  </a:ln>
                  <a:latin typeface="Cooper Black" panose="0208090404030B020404" pitchFamily="18" charset="0"/>
                  <a:ea typeface="BIZ UDP明朝 Medium" panose="02020500000000000000" pitchFamily="18" charset="-128"/>
                </a:rPr>
                <a:t>Dangerous Habits</a:t>
              </a:r>
              <a:endParaRPr kumimoji="1" lang="ja-JP" altLang="en-US" sz="2800" dirty="0">
                <a:ln w="19050">
                  <a:noFill/>
                </a:ln>
                <a:latin typeface="Cooper Black" panose="0208090404030B020404" pitchFamily="18" charset="0"/>
                <a:ea typeface="BIZ UDP明朝 Medium" panose="02020500000000000000" pitchFamily="18" charset="-128"/>
              </a:endParaRPr>
            </a:p>
          </p:txBody>
        </p:sp>
        <p:sp>
          <p:nvSpPr>
            <p:cNvPr id="78" name="テキスト ボックス 77">
              <a:extLst>
                <a:ext uri="{FF2B5EF4-FFF2-40B4-BE49-F238E27FC236}">
                  <a16:creationId xmlns:a16="http://schemas.microsoft.com/office/drawing/2014/main" id="{C62735D5-57B3-4BF1-BC49-8D0E2D88CDA6}"/>
                </a:ext>
              </a:extLst>
            </p:cNvPr>
            <p:cNvSpPr txBox="1"/>
            <p:nvPr/>
          </p:nvSpPr>
          <p:spPr>
            <a:xfrm>
              <a:off x="6733751" y="3314338"/>
              <a:ext cx="219475" cy="492443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kumimoji="1" lang="en-US" altLang="ja-JP" sz="3200" dirty="0">
                  <a:ln w="19050">
                    <a:noFill/>
                  </a:ln>
                  <a:latin typeface="Bodoni MT Black" panose="02070A03080606020203" pitchFamily="18" charset="0"/>
                  <a:ea typeface="BIZ UDP明朝 Medium" panose="02020500000000000000" pitchFamily="18" charset="-128"/>
                </a:rPr>
                <a:t>4</a:t>
              </a:r>
              <a:endParaRPr kumimoji="1" lang="ja-JP" altLang="en-US" sz="3200" dirty="0">
                <a:ln w="19050">
                  <a:noFill/>
                </a:ln>
                <a:latin typeface="Bodoni MT Black" panose="02070A03080606020203" pitchFamily="18" charset="0"/>
                <a:ea typeface="BIZ UDP明朝 Medium" panose="02020500000000000000" pitchFamily="18" charset="-128"/>
              </a:endParaRPr>
            </a:p>
          </p:txBody>
        </p:sp>
      </p:grpSp>
      <p:pic>
        <p:nvPicPr>
          <p:cNvPr id="117" name="Picture 18" descr="ストーブ イラスト素材 [ 1045870 ] - フォトライブラリー photolibrary" hidden="1">
            <a:extLst>
              <a:ext uri="{FF2B5EF4-FFF2-40B4-BE49-F238E27FC236}">
                <a16:creationId xmlns:a16="http://schemas.microsoft.com/office/drawing/2014/main" id="{3F6C2A84-D3EF-4B9B-80AD-E1EC51518F2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648060" y="7834659"/>
            <a:ext cx="1580968" cy="1617473"/>
          </a:xfrm>
          <a:prstGeom prst="round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3" name="テキスト ボックス 3">
            <a:extLst>
              <a:ext uri="{FF2B5EF4-FFF2-40B4-BE49-F238E27FC236}">
                <a16:creationId xmlns:a16="http://schemas.microsoft.com/office/drawing/2014/main" id="{6FFDEFD8-7FF5-4071-A062-96541C0BE60D}"/>
              </a:ext>
            </a:extLst>
          </p:cNvPr>
          <p:cNvSpPr txBox="1"/>
          <p:nvPr/>
        </p:nvSpPr>
        <p:spPr>
          <a:xfrm>
            <a:off x="1356183" y="195076"/>
            <a:ext cx="4847310" cy="61555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en-US"/>
            </a:defPPr>
            <a:lvl1pPr marL="0" algn="l" defTabSz="45712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128" algn="l" defTabSz="45712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257" algn="l" defTabSz="45712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385" algn="l" defTabSz="45712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514" algn="l" defTabSz="45712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642" algn="l" defTabSz="45712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2770" algn="l" defTabSz="45712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199899" algn="l" defTabSz="45712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027" algn="l" defTabSz="45712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kumimoji="1" lang="ja-JP" altLang="en-US" sz="4000" dirty="0">
                <a:ln w="12700">
                  <a:solidFill>
                    <a:schemeClr val="tx1"/>
                  </a:solidFill>
                </a:ln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春季火災予防運動</a:t>
            </a:r>
          </a:p>
        </p:txBody>
      </p:sp>
      <p:sp>
        <p:nvSpPr>
          <p:cNvPr id="112" name="テキスト ボックス 5">
            <a:extLst>
              <a:ext uri="{FF2B5EF4-FFF2-40B4-BE49-F238E27FC236}">
                <a16:creationId xmlns:a16="http://schemas.microsoft.com/office/drawing/2014/main" id="{B074F803-250C-4765-8EC2-E4FF30AEEB5F}"/>
              </a:ext>
            </a:extLst>
          </p:cNvPr>
          <p:cNvSpPr txBox="1"/>
          <p:nvPr/>
        </p:nvSpPr>
        <p:spPr>
          <a:xfrm>
            <a:off x="157359" y="1844144"/>
            <a:ext cx="2990892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en-US"/>
            </a:defPPr>
            <a:lvl1pPr marL="0" algn="l" defTabSz="45712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128" algn="l" defTabSz="45712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257" algn="l" defTabSz="45712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385" algn="l" defTabSz="45712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514" algn="l" defTabSz="45712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642" algn="l" defTabSz="45712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2770" algn="l" defTabSz="45712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199899" algn="l" defTabSz="45712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027" algn="l" defTabSz="45712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dist"/>
            <a:r>
              <a:rPr kumimoji="1" lang="ja-JP" altLang="en-US" dirty="0">
                <a:latin typeface="ＭＳ 明朝" panose="02020609040205080304" pitchFamily="17" charset="-128"/>
                <a:ea typeface="ＭＳ 明朝" panose="02020609040205080304" pitchFamily="17" charset="-128"/>
              </a:rPr>
              <a:t>全国統一防火標語 </a:t>
            </a:r>
            <a:endParaRPr kumimoji="1" lang="en-US" altLang="ja-JP" dirty="0">
              <a:latin typeface="ＭＳ 明朝" panose="02020609040205080304" pitchFamily="17" charset="-128"/>
              <a:ea typeface="ＭＳ 明朝" panose="02020609040205080304" pitchFamily="17" charset="-128"/>
            </a:endParaRPr>
          </a:p>
          <a:p>
            <a:pPr algn="dist"/>
            <a:r>
              <a:rPr kumimoji="1" lang="ja-JP" altLang="en-US" dirty="0">
                <a:latin typeface="ＭＳ 明朝" panose="02020609040205080304" pitchFamily="17" charset="-128"/>
                <a:ea typeface="ＭＳ 明朝" panose="02020609040205080304" pitchFamily="17" charset="-128"/>
              </a:rPr>
              <a:t>全国山火事予防運動統一標語</a:t>
            </a:r>
          </a:p>
        </p:txBody>
      </p:sp>
      <p:sp>
        <p:nvSpPr>
          <p:cNvPr id="57" name="テキスト ボックス 14">
            <a:extLst>
              <a:ext uri="{FF2B5EF4-FFF2-40B4-BE49-F238E27FC236}">
                <a16:creationId xmlns:a16="http://schemas.microsoft.com/office/drawing/2014/main" id="{EFE2398A-62A4-4CB7-961B-CECB07193151}"/>
              </a:ext>
            </a:extLst>
          </p:cNvPr>
          <p:cNvSpPr txBox="1"/>
          <p:nvPr/>
        </p:nvSpPr>
        <p:spPr>
          <a:xfrm>
            <a:off x="3018408" y="761799"/>
            <a:ext cx="4273594" cy="61555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en-US"/>
            </a:defPPr>
            <a:lvl1pPr marL="0" algn="l" defTabSz="45712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128" algn="l" defTabSz="45712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257" algn="l" defTabSz="45712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385" algn="l" defTabSz="45712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514" algn="l" defTabSz="45712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642" algn="l" defTabSz="45712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2770" algn="l" defTabSz="45712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199899" algn="l" defTabSz="45712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027" algn="l" defTabSz="45712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kumimoji="1" lang="ja-JP" altLang="en-US" sz="4000" dirty="0">
                <a:ln w="12700">
                  <a:solidFill>
                    <a:schemeClr val="tx1"/>
                  </a:solidFill>
                </a:ln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山火事予防運動</a:t>
            </a:r>
          </a:p>
        </p:txBody>
      </p:sp>
      <p:sp>
        <p:nvSpPr>
          <p:cNvPr id="58" name="テキスト ボックス 6">
            <a:extLst>
              <a:ext uri="{FF2B5EF4-FFF2-40B4-BE49-F238E27FC236}">
                <a16:creationId xmlns:a16="http://schemas.microsoft.com/office/drawing/2014/main" id="{09D74D2C-B763-4CB7-A870-DBD22D4DF2B4}"/>
              </a:ext>
            </a:extLst>
          </p:cNvPr>
          <p:cNvSpPr txBox="1"/>
          <p:nvPr/>
        </p:nvSpPr>
        <p:spPr>
          <a:xfrm>
            <a:off x="157359" y="285894"/>
            <a:ext cx="210081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12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128" algn="l" defTabSz="45712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257" algn="l" defTabSz="45712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385" algn="l" defTabSz="45712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514" algn="l" defTabSz="45712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642" algn="l" defTabSz="45712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2770" algn="l" defTabSz="45712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199899" algn="l" defTabSz="45712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027" algn="l" defTabSz="45712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kumimoji="1" lang="ja-JP" altLang="en-US" sz="28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令和８年</a:t>
            </a:r>
          </a:p>
        </p:txBody>
      </p:sp>
      <p:sp>
        <p:nvSpPr>
          <p:cNvPr id="60" name="テキスト ボックス 53">
            <a:extLst>
              <a:ext uri="{FF2B5EF4-FFF2-40B4-BE49-F238E27FC236}">
                <a16:creationId xmlns:a16="http://schemas.microsoft.com/office/drawing/2014/main" id="{2B54F998-1FE7-41EB-A4ED-29EAE38D2942}"/>
              </a:ext>
            </a:extLst>
          </p:cNvPr>
          <p:cNvSpPr txBox="1"/>
          <p:nvPr/>
        </p:nvSpPr>
        <p:spPr>
          <a:xfrm>
            <a:off x="115783" y="2551748"/>
            <a:ext cx="732810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12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128" algn="l" defTabSz="45712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257" algn="l" defTabSz="45712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385" algn="l" defTabSz="45712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514" algn="l" defTabSz="45712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642" algn="l" defTabSz="45712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2770" algn="l" defTabSz="45712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199899" algn="l" defTabSz="45712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027" algn="l" defTabSz="45712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kumimoji="1" lang="ja-JP" altLang="en-US" sz="4000" dirty="0">
                <a:ln w="3175">
                  <a:noFill/>
                </a:ln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  <a:latin typeface="HG創英角ｺﾞｼｯｸUB" panose="020B0909000000000000" pitchFamily="49" charset="-128"/>
                <a:ea typeface="HG創英角ｺﾞｼｯｸUB" panose="020B0909000000000000" pitchFamily="49" charset="-128"/>
              </a:rPr>
              <a:t>リチウムイオン電池</a:t>
            </a:r>
            <a:r>
              <a:rPr kumimoji="1" lang="ja-JP" altLang="en-US" sz="2200" dirty="0">
                <a:ln w="3175">
                  <a:noFill/>
                </a:ln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  <a:latin typeface="HG創英角ｺﾞｼｯｸUB" panose="020B0909000000000000" pitchFamily="49" charset="-128"/>
                <a:ea typeface="HG創英角ｺﾞｼｯｸUB" panose="020B0909000000000000" pitchFamily="49" charset="-128"/>
              </a:rPr>
              <a:t>による火災に注意！</a:t>
            </a:r>
          </a:p>
        </p:txBody>
      </p:sp>
      <p:grpSp>
        <p:nvGrpSpPr>
          <p:cNvPr id="61" name="グループ化 60">
            <a:extLst>
              <a:ext uri="{FF2B5EF4-FFF2-40B4-BE49-F238E27FC236}">
                <a16:creationId xmlns:a16="http://schemas.microsoft.com/office/drawing/2014/main" id="{1851DC51-1487-46C7-BE02-3E4988FE3F13}"/>
              </a:ext>
            </a:extLst>
          </p:cNvPr>
          <p:cNvGrpSpPr/>
          <p:nvPr/>
        </p:nvGrpSpPr>
        <p:grpSpPr>
          <a:xfrm>
            <a:off x="286282" y="3319421"/>
            <a:ext cx="6925146" cy="3973717"/>
            <a:chOff x="317264" y="3681624"/>
            <a:chExt cx="6925146" cy="3973717"/>
          </a:xfrm>
        </p:grpSpPr>
        <p:sp>
          <p:nvSpPr>
            <p:cNvPr id="90" name="正方形/長方形 89">
              <a:extLst>
                <a:ext uri="{FF2B5EF4-FFF2-40B4-BE49-F238E27FC236}">
                  <a16:creationId xmlns:a16="http://schemas.microsoft.com/office/drawing/2014/main" id="{1549735D-5A8D-48B6-B84B-A72A73CB6E28}"/>
                </a:ext>
              </a:extLst>
            </p:cNvPr>
            <p:cNvSpPr/>
            <p:nvPr/>
          </p:nvSpPr>
          <p:spPr>
            <a:xfrm>
              <a:off x="317264" y="6361709"/>
              <a:ext cx="6858000" cy="1293632"/>
            </a:xfrm>
            <a:prstGeom prst="rect">
              <a:avLst/>
            </a:prstGeom>
            <a:gradFill flip="none" rotWithShape="1">
              <a:gsLst>
                <a:gs pos="0">
                  <a:schemeClr val="accent2">
                    <a:lumMod val="5000"/>
                    <a:lumOff val="95000"/>
                  </a:schemeClr>
                </a:gs>
                <a:gs pos="74000">
                  <a:schemeClr val="accent2">
                    <a:lumMod val="45000"/>
                    <a:lumOff val="55000"/>
                  </a:schemeClr>
                </a:gs>
                <a:gs pos="83000">
                  <a:schemeClr val="accent2">
                    <a:lumMod val="45000"/>
                    <a:lumOff val="55000"/>
                  </a:schemeClr>
                </a:gs>
                <a:gs pos="100000">
                  <a:schemeClr val="accent2">
                    <a:lumMod val="30000"/>
                    <a:lumOff val="70000"/>
                  </a:schemeClr>
                </a:gs>
              </a:gsLst>
              <a:lin ang="5400000" scaled="1"/>
              <a:tileRect/>
            </a:gra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128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128" algn="l" defTabSz="457128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257" algn="l" defTabSz="457128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385" algn="l" defTabSz="457128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514" algn="l" defTabSz="457128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5642" algn="l" defTabSz="457128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2770" algn="l" defTabSz="457128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199899" algn="l" defTabSz="457128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027" algn="l" defTabSz="457128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kumimoji="1" lang="ja-JP" altLang="en-US"/>
            </a:p>
          </p:txBody>
        </p:sp>
        <p:grpSp>
          <p:nvGrpSpPr>
            <p:cNvPr id="92" name="グループ化 91">
              <a:extLst>
                <a:ext uri="{FF2B5EF4-FFF2-40B4-BE49-F238E27FC236}">
                  <a16:creationId xmlns:a16="http://schemas.microsoft.com/office/drawing/2014/main" id="{18D59FA8-74A0-4D1E-BF27-90860B5DEA5F}"/>
                </a:ext>
              </a:extLst>
            </p:cNvPr>
            <p:cNvGrpSpPr/>
            <p:nvPr/>
          </p:nvGrpSpPr>
          <p:grpSpPr>
            <a:xfrm>
              <a:off x="409920" y="6449182"/>
              <a:ext cx="828453" cy="1100977"/>
              <a:chOff x="-1478667" y="3902504"/>
              <a:chExt cx="828453" cy="1100977"/>
            </a:xfrm>
          </p:grpSpPr>
          <p:pic>
            <p:nvPicPr>
              <p:cNvPr id="110" name="図 109">
                <a:extLst>
                  <a:ext uri="{FF2B5EF4-FFF2-40B4-BE49-F238E27FC236}">
                    <a16:creationId xmlns:a16="http://schemas.microsoft.com/office/drawing/2014/main" id="{96E79FBB-5923-4CC2-A414-0BD2C66130A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saturation sat="102000"/>
                        </a14:imgEffect>
                      </a14:imgLayer>
                    </a14:imgProps>
                  </a:ext>
                </a:extLst>
              </a:blip>
              <a:stretch>
                <a:fillRect/>
              </a:stretch>
            </p:blipFill>
            <p:spPr>
              <a:xfrm flipH="1">
                <a:off x="-1478667" y="3902504"/>
                <a:ext cx="828453" cy="840946"/>
              </a:xfrm>
              <a:prstGeom prst="rect">
                <a:avLst/>
              </a:prstGeom>
              <a:noFill/>
            </p:spPr>
          </p:pic>
          <p:sp>
            <p:nvSpPr>
              <p:cNvPr id="111" name="テキスト ボックス 62">
                <a:extLst>
                  <a:ext uri="{FF2B5EF4-FFF2-40B4-BE49-F238E27FC236}">
                    <a16:creationId xmlns:a16="http://schemas.microsoft.com/office/drawing/2014/main" id="{BD4DDC9C-ADE3-4F55-8FE4-CF74804A9632}"/>
                  </a:ext>
                </a:extLst>
              </p:cNvPr>
              <p:cNvSpPr txBox="1"/>
              <p:nvPr/>
            </p:nvSpPr>
            <p:spPr>
              <a:xfrm>
                <a:off x="-1380958" y="4634149"/>
                <a:ext cx="667109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en-US"/>
                </a:defPPr>
                <a:lvl1pPr marL="0" algn="l" defTabSz="457128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128" algn="l" defTabSz="457128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257" algn="l" defTabSz="457128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385" algn="l" defTabSz="457128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514" algn="l" defTabSz="457128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5642" algn="l" defTabSz="457128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2770" algn="l" defTabSz="457128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199899" algn="l" defTabSz="457128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027" algn="l" defTabSz="457128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kumimoji="1" lang="ja-JP" altLang="en-US" dirty="0">
                    <a:latin typeface="HG創英角ｺﾞｼｯｸUB" panose="020B0909000000000000" pitchFamily="49" charset="-128"/>
                    <a:ea typeface="HG創英角ｺﾞｼｯｸUB" panose="020B0909000000000000" pitchFamily="49" charset="-128"/>
                  </a:rPr>
                  <a:t>注意</a:t>
                </a:r>
              </a:p>
            </p:txBody>
          </p:sp>
        </p:grpSp>
        <p:sp>
          <p:nvSpPr>
            <p:cNvPr id="93" name="テキスト ボックス 68">
              <a:extLst>
                <a:ext uri="{FF2B5EF4-FFF2-40B4-BE49-F238E27FC236}">
                  <a16:creationId xmlns:a16="http://schemas.microsoft.com/office/drawing/2014/main" id="{5F95A258-BD4C-4E3F-98DF-7ED373E105E9}"/>
                </a:ext>
              </a:extLst>
            </p:cNvPr>
            <p:cNvSpPr txBox="1"/>
            <p:nvPr/>
          </p:nvSpPr>
          <p:spPr>
            <a:xfrm>
              <a:off x="488491" y="4003739"/>
              <a:ext cx="3257467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457128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128" algn="l" defTabSz="457128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257" algn="l" defTabSz="457128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385" algn="l" defTabSz="457128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514" algn="l" defTabSz="457128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5642" algn="l" defTabSz="457128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2770" algn="l" defTabSz="457128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199899" algn="l" defTabSz="457128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027" algn="l" defTabSz="457128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kumimoji="1" lang="ja-JP" altLang="en-US" sz="1600" dirty="0">
                  <a:latin typeface="UD デジタル 教科書体 N-R" panose="02020400000000000000" pitchFamily="17" charset="-128"/>
                  <a:ea typeface="UD デジタル 教科書体 N-R" panose="02020400000000000000" pitchFamily="17" charset="-128"/>
                </a:rPr>
                <a:t>ノートパソコンのリチウムイオン電池を交換する際、強引に引っ張ったことにより出火</a:t>
              </a:r>
              <a:r>
                <a:rPr kumimoji="1" lang="ja-JP" altLang="en-US" sz="1100" dirty="0">
                  <a:latin typeface="UD デジタル 教科書体 N-R" panose="02020400000000000000" pitchFamily="17" charset="-128"/>
                  <a:ea typeface="UD デジタル 教科書体 N-R" panose="02020400000000000000" pitchFamily="17" charset="-128"/>
                </a:rPr>
                <a:t>（長岡京市内）</a:t>
              </a:r>
              <a:endParaRPr kumimoji="1" lang="en-US" altLang="ja-JP" sz="1200" dirty="0">
                <a:latin typeface="UD デジタル 教科書体 N-R" panose="02020400000000000000" pitchFamily="17" charset="-128"/>
                <a:ea typeface="UD デジタル 教科書体 N-R" panose="02020400000000000000" pitchFamily="17" charset="-128"/>
              </a:endParaRPr>
            </a:p>
          </p:txBody>
        </p:sp>
        <p:sp>
          <p:nvSpPr>
            <p:cNvPr id="94" name="テキスト ボックス 69">
              <a:extLst>
                <a:ext uri="{FF2B5EF4-FFF2-40B4-BE49-F238E27FC236}">
                  <a16:creationId xmlns:a16="http://schemas.microsoft.com/office/drawing/2014/main" id="{AB23C20B-E2AA-49BD-B89A-CF085BF813AE}"/>
                </a:ext>
              </a:extLst>
            </p:cNvPr>
            <p:cNvSpPr txBox="1"/>
            <p:nvPr/>
          </p:nvSpPr>
          <p:spPr>
            <a:xfrm>
              <a:off x="3828831" y="3977099"/>
              <a:ext cx="3413579" cy="1077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457128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128" algn="l" defTabSz="457128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257" algn="l" defTabSz="457128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385" algn="l" defTabSz="457128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514" algn="l" defTabSz="457128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5642" algn="l" defTabSz="457128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2770" algn="l" defTabSz="457128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199899" algn="l" defTabSz="457128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027" algn="l" defTabSz="457128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kumimoji="1" lang="ja-JP" altLang="en-US" sz="1600" dirty="0">
                  <a:latin typeface="UD デジタル 教科書体 N-R" panose="02020400000000000000" pitchFamily="17" charset="-128"/>
                  <a:ea typeface="UD デジタル 教科書体 N-R" panose="02020400000000000000" pitchFamily="17" charset="-128"/>
                </a:rPr>
                <a:t>使用者がスマートフォンのＳＤカードを取り出すため、マイナスドライバーをスマートフォンに差し込み出火</a:t>
              </a:r>
              <a:r>
                <a:rPr kumimoji="1" lang="ja-JP" altLang="en-US" sz="1100" dirty="0">
                  <a:latin typeface="UD デジタル 教科書体 N-R" panose="02020400000000000000" pitchFamily="17" charset="-128"/>
                  <a:ea typeface="UD デジタル 教科書体 N-R" panose="02020400000000000000" pitchFamily="17" charset="-128"/>
                </a:rPr>
                <a:t>（向日市内）</a:t>
              </a:r>
              <a:endParaRPr kumimoji="1" lang="en-US" altLang="ja-JP" sz="1100" dirty="0">
                <a:latin typeface="UD デジタル 教科書体 N-R" panose="02020400000000000000" pitchFamily="17" charset="-128"/>
                <a:ea typeface="UD デジタル 教科書体 N-R" panose="02020400000000000000" pitchFamily="17" charset="-128"/>
              </a:endParaRPr>
            </a:p>
          </p:txBody>
        </p:sp>
        <p:grpSp>
          <p:nvGrpSpPr>
            <p:cNvPr id="95" name="グループ化 94">
              <a:extLst>
                <a:ext uri="{FF2B5EF4-FFF2-40B4-BE49-F238E27FC236}">
                  <a16:creationId xmlns:a16="http://schemas.microsoft.com/office/drawing/2014/main" id="{E93A9097-817E-4A32-92E5-2DEDAB4F1131}"/>
                </a:ext>
              </a:extLst>
            </p:cNvPr>
            <p:cNvGrpSpPr/>
            <p:nvPr/>
          </p:nvGrpSpPr>
          <p:grpSpPr>
            <a:xfrm>
              <a:off x="1313419" y="4983656"/>
              <a:ext cx="1504194" cy="1244011"/>
              <a:chOff x="636488" y="3540866"/>
              <a:chExt cx="1319484" cy="1037260"/>
            </a:xfrm>
          </p:grpSpPr>
          <p:pic>
            <p:nvPicPr>
              <p:cNvPr id="108" name="図 107">
                <a:extLst>
                  <a:ext uri="{FF2B5EF4-FFF2-40B4-BE49-F238E27FC236}">
                    <a16:creationId xmlns:a16="http://schemas.microsoft.com/office/drawing/2014/main" id="{49E51379-221C-413F-B010-B1A7A7E25A1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636488" y="3540866"/>
                <a:ext cx="1284865" cy="1037260"/>
              </a:xfrm>
              <a:prstGeom prst="rect">
                <a:avLst/>
              </a:prstGeom>
            </p:spPr>
          </p:pic>
          <p:pic>
            <p:nvPicPr>
              <p:cNvPr id="109" name="図 108">
                <a:extLst>
                  <a:ext uri="{FF2B5EF4-FFF2-40B4-BE49-F238E27FC236}">
                    <a16:creationId xmlns:a16="http://schemas.microsoft.com/office/drawing/2014/main" id="{E9A7B399-880E-4F4A-B31F-2E48BDD2FAF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 rot="225242">
                <a:off x="1513281" y="3817107"/>
                <a:ext cx="442691" cy="569187"/>
              </a:xfrm>
              <a:prstGeom prst="rect">
                <a:avLst/>
              </a:prstGeom>
            </p:spPr>
          </p:pic>
        </p:grpSp>
        <p:grpSp>
          <p:nvGrpSpPr>
            <p:cNvPr id="96" name="グループ化 95">
              <a:extLst>
                <a:ext uri="{FF2B5EF4-FFF2-40B4-BE49-F238E27FC236}">
                  <a16:creationId xmlns:a16="http://schemas.microsoft.com/office/drawing/2014/main" id="{CB0027FB-D8BC-4EE6-A223-F65FB852D368}"/>
                </a:ext>
              </a:extLst>
            </p:cNvPr>
            <p:cNvGrpSpPr/>
            <p:nvPr/>
          </p:nvGrpSpPr>
          <p:grpSpPr>
            <a:xfrm>
              <a:off x="4779875" y="4970726"/>
              <a:ext cx="1824527" cy="1477738"/>
              <a:chOff x="4955508" y="3652077"/>
              <a:chExt cx="1824527" cy="1477738"/>
            </a:xfrm>
          </p:grpSpPr>
          <p:pic>
            <p:nvPicPr>
              <p:cNvPr id="105" name="図 104">
                <a:extLst>
                  <a:ext uri="{FF2B5EF4-FFF2-40B4-BE49-F238E27FC236}">
                    <a16:creationId xmlns:a16="http://schemas.microsoft.com/office/drawing/2014/main" id="{B292DACF-6E9F-4B8A-AA38-F7504F3C592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4955508" y="3652077"/>
                <a:ext cx="947316" cy="1344633"/>
              </a:xfrm>
              <a:prstGeom prst="rect">
                <a:avLst/>
              </a:prstGeom>
            </p:spPr>
          </p:pic>
          <p:pic>
            <p:nvPicPr>
              <p:cNvPr id="106" name="図 105">
                <a:extLst>
                  <a:ext uri="{FF2B5EF4-FFF2-40B4-BE49-F238E27FC236}">
                    <a16:creationId xmlns:a16="http://schemas.microsoft.com/office/drawing/2014/main" id="{6B8743FA-4FC3-4468-B8B8-641EA6B3DF1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/>
              <a:stretch>
                <a:fillRect/>
              </a:stretch>
            </p:blipFill>
            <p:spPr>
              <a:xfrm rot="18350921">
                <a:off x="5678087" y="4027867"/>
                <a:ext cx="1147234" cy="1056662"/>
              </a:xfrm>
              <a:prstGeom prst="rect">
                <a:avLst/>
              </a:prstGeom>
            </p:spPr>
          </p:pic>
          <p:pic>
            <p:nvPicPr>
              <p:cNvPr id="107" name="図 106">
                <a:extLst>
                  <a:ext uri="{FF2B5EF4-FFF2-40B4-BE49-F238E27FC236}">
                    <a16:creationId xmlns:a16="http://schemas.microsoft.com/office/drawing/2014/main" id="{6080F9D4-C0E8-43A2-9A38-280A3B28367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 rot="670655">
                <a:off x="5383226" y="4122820"/>
                <a:ext cx="541943" cy="713260"/>
              </a:xfrm>
              <a:prstGeom prst="rect">
                <a:avLst/>
              </a:prstGeom>
            </p:spPr>
          </p:pic>
        </p:grpSp>
        <p:sp>
          <p:nvSpPr>
            <p:cNvPr id="97" name="正方形/長方形 96">
              <a:extLst>
                <a:ext uri="{FF2B5EF4-FFF2-40B4-BE49-F238E27FC236}">
                  <a16:creationId xmlns:a16="http://schemas.microsoft.com/office/drawing/2014/main" id="{4CC9FF7E-3400-446F-A25D-51E521C11C55}"/>
                </a:ext>
              </a:extLst>
            </p:cNvPr>
            <p:cNvSpPr/>
            <p:nvPr/>
          </p:nvSpPr>
          <p:spPr>
            <a:xfrm>
              <a:off x="3814002" y="3845785"/>
              <a:ext cx="3198931" cy="2468070"/>
            </a:xfrm>
            <a:prstGeom prst="rect">
              <a:avLst/>
            </a:prstGeom>
            <a:noFill/>
            <a:ln w="6350"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128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128" algn="l" defTabSz="457128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257" algn="l" defTabSz="457128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385" algn="l" defTabSz="457128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514" algn="l" defTabSz="457128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5642" algn="l" defTabSz="457128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2770" algn="l" defTabSz="457128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199899" algn="l" defTabSz="457128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027" algn="l" defTabSz="457128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kumimoji="1" lang="ja-JP" altLang="en-US"/>
            </a:p>
          </p:txBody>
        </p:sp>
        <p:sp>
          <p:nvSpPr>
            <p:cNvPr id="98" name="正方形/長方形 97">
              <a:extLst>
                <a:ext uri="{FF2B5EF4-FFF2-40B4-BE49-F238E27FC236}">
                  <a16:creationId xmlns:a16="http://schemas.microsoft.com/office/drawing/2014/main" id="{325A03CB-03E2-49BF-BE09-25987428B3A1}"/>
                </a:ext>
              </a:extLst>
            </p:cNvPr>
            <p:cNvSpPr/>
            <p:nvPr/>
          </p:nvSpPr>
          <p:spPr>
            <a:xfrm>
              <a:off x="460962" y="3845785"/>
              <a:ext cx="3284996" cy="2467969"/>
            </a:xfrm>
            <a:prstGeom prst="rect">
              <a:avLst/>
            </a:prstGeom>
            <a:noFill/>
            <a:ln w="6350"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128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128" algn="l" defTabSz="457128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257" algn="l" defTabSz="457128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385" algn="l" defTabSz="457128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514" algn="l" defTabSz="457128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5642" algn="l" defTabSz="457128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2770" algn="l" defTabSz="457128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199899" algn="l" defTabSz="457128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027" algn="l" defTabSz="457128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kumimoji="1" lang="ja-JP" altLang="en-US"/>
            </a:p>
          </p:txBody>
        </p:sp>
        <p:grpSp>
          <p:nvGrpSpPr>
            <p:cNvPr id="99" name="グループ化 98">
              <a:extLst>
                <a:ext uri="{FF2B5EF4-FFF2-40B4-BE49-F238E27FC236}">
                  <a16:creationId xmlns:a16="http://schemas.microsoft.com/office/drawing/2014/main" id="{D50DA37C-5DF5-4716-A682-392B2547084E}"/>
                </a:ext>
              </a:extLst>
            </p:cNvPr>
            <p:cNvGrpSpPr/>
            <p:nvPr/>
          </p:nvGrpSpPr>
          <p:grpSpPr>
            <a:xfrm>
              <a:off x="3871033" y="3681624"/>
              <a:ext cx="1322231" cy="276999"/>
              <a:chOff x="3554075" y="2040318"/>
              <a:chExt cx="1322231" cy="276999"/>
            </a:xfrm>
          </p:grpSpPr>
          <p:sp>
            <p:nvSpPr>
              <p:cNvPr id="103" name="平行四辺形 102">
                <a:extLst>
                  <a:ext uri="{FF2B5EF4-FFF2-40B4-BE49-F238E27FC236}">
                    <a16:creationId xmlns:a16="http://schemas.microsoft.com/office/drawing/2014/main" id="{C24C46BE-0DDA-4C32-BC58-E5473A2F038B}"/>
                  </a:ext>
                </a:extLst>
              </p:cNvPr>
              <p:cNvSpPr/>
              <p:nvPr/>
            </p:nvSpPr>
            <p:spPr>
              <a:xfrm flipV="1">
                <a:off x="3554075" y="2066778"/>
                <a:ext cx="1322231" cy="236281"/>
              </a:xfrm>
              <a:prstGeom prst="parallelogram">
                <a:avLst>
                  <a:gd name="adj" fmla="val 128590"/>
                </a:avLst>
              </a:prstGeom>
              <a:solidFill>
                <a:srgbClr val="FFC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457128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128" algn="l" defTabSz="457128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257" algn="l" defTabSz="457128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385" algn="l" defTabSz="457128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514" algn="l" defTabSz="457128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5642" algn="l" defTabSz="457128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2770" algn="l" defTabSz="457128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199899" algn="l" defTabSz="457128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027" algn="l" defTabSz="457128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kumimoji="1" lang="ja-JP" altLang="en-US" sz="2000" dirty="0">
                  <a:highlight>
                    <a:srgbClr val="FFFF00"/>
                  </a:highlight>
                </a:endParaRPr>
              </a:p>
            </p:txBody>
          </p:sp>
          <p:sp>
            <p:nvSpPr>
              <p:cNvPr id="104" name="テキスト ボックス 85">
                <a:extLst>
                  <a:ext uri="{FF2B5EF4-FFF2-40B4-BE49-F238E27FC236}">
                    <a16:creationId xmlns:a16="http://schemas.microsoft.com/office/drawing/2014/main" id="{9E54C3B3-6694-4DEA-A0CB-F59509A7EBED}"/>
                  </a:ext>
                </a:extLst>
              </p:cNvPr>
              <p:cNvSpPr txBox="1"/>
              <p:nvPr/>
            </p:nvSpPr>
            <p:spPr>
              <a:xfrm>
                <a:off x="3757480" y="2040318"/>
                <a:ext cx="954082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en-US"/>
                </a:defPPr>
                <a:lvl1pPr marL="0" algn="l" defTabSz="457128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128" algn="l" defTabSz="457128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257" algn="l" defTabSz="457128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385" algn="l" defTabSz="457128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514" algn="l" defTabSz="457128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5642" algn="l" defTabSz="457128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2770" algn="l" defTabSz="457128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199899" algn="l" defTabSz="457128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027" algn="l" defTabSz="457128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kumimoji="1" lang="ja-JP" altLang="en-US" sz="1200" dirty="0">
                    <a:latin typeface="BIZ UDPゴシック" panose="020B0400000000000000" pitchFamily="50" charset="-128"/>
                    <a:ea typeface="BIZ UDPゴシック" panose="020B0400000000000000" pitchFamily="50" charset="-128"/>
                  </a:rPr>
                  <a:t>火災事例②</a:t>
                </a:r>
                <a:endParaRPr kumimoji="1" lang="en-US" altLang="ja-JP" sz="1200" dirty="0">
                  <a:latin typeface="BIZ UDPゴシック" panose="020B0400000000000000" pitchFamily="50" charset="-128"/>
                  <a:ea typeface="BIZ UDPゴシック" panose="020B0400000000000000" pitchFamily="50" charset="-128"/>
                </a:endParaRPr>
              </a:p>
            </p:txBody>
          </p:sp>
        </p:grpSp>
        <p:grpSp>
          <p:nvGrpSpPr>
            <p:cNvPr id="100" name="グループ化 99">
              <a:extLst>
                <a:ext uri="{FF2B5EF4-FFF2-40B4-BE49-F238E27FC236}">
                  <a16:creationId xmlns:a16="http://schemas.microsoft.com/office/drawing/2014/main" id="{19260B60-BF1E-49FD-A37A-26AD022B688F}"/>
                </a:ext>
              </a:extLst>
            </p:cNvPr>
            <p:cNvGrpSpPr/>
            <p:nvPr/>
          </p:nvGrpSpPr>
          <p:grpSpPr>
            <a:xfrm>
              <a:off x="499061" y="3681624"/>
              <a:ext cx="1333708" cy="276999"/>
              <a:chOff x="2854" y="1930297"/>
              <a:chExt cx="1333708" cy="276999"/>
            </a:xfrm>
          </p:grpSpPr>
          <p:sp>
            <p:nvSpPr>
              <p:cNvPr id="101" name="平行四辺形 100">
                <a:extLst>
                  <a:ext uri="{FF2B5EF4-FFF2-40B4-BE49-F238E27FC236}">
                    <a16:creationId xmlns:a16="http://schemas.microsoft.com/office/drawing/2014/main" id="{9DFC8FC0-C2AA-43C6-A92D-CEA6F61DA560}"/>
                  </a:ext>
                </a:extLst>
              </p:cNvPr>
              <p:cNvSpPr/>
              <p:nvPr/>
            </p:nvSpPr>
            <p:spPr>
              <a:xfrm flipV="1">
                <a:off x="2854" y="1949694"/>
                <a:ext cx="1322231" cy="236281"/>
              </a:xfrm>
              <a:prstGeom prst="parallelogram">
                <a:avLst>
                  <a:gd name="adj" fmla="val 128590"/>
                </a:avLst>
              </a:prstGeom>
              <a:solidFill>
                <a:srgbClr val="FFC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457128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128" algn="l" defTabSz="457128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257" algn="l" defTabSz="457128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385" algn="l" defTabSz="457128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514" algn="l" defTabSz="457128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5642" algn="l" defTabSz="457128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2770" algn="l" defTabSz="457128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199899" algn="l" defTabSz="457128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027" algn="l" defTabSz="457128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kumimoji="1" lang="ja-JP" altLang="en-US" sz="2000" dirty="0">
                  <a:highlight>
                    <a:srgbClr val="FFFF00"/>
                  </a:highlight>
                </a:endParaRPr>
              </a:p>
            </p:txBody>
          </p:sp>
          <p:sp>
            <p:nvSpPr>
              <p:cNvPr id="102" name="テキスト ボックス 88">
                <a:extLst>
                  <a:ext uri="{FF2B5EF4-FFF2-40B4-BE49-F238E27FC236}">
                    <a16:creationId xmlns:a16="http://schemas.microsoft.com/office/drawing/2014/main" id="{AA582908-FF9A-4DCA-B46F-EC5147842A12}"/>
                  </a:ext>
                </a:extLst>
              </p:cNvPr>
              <p:cNvSpPr txBox="1"/>
              <p:nvPr/>
            </p:nvSpPr>
            <p:spPr>
              <a:xfrm>
                <a:off x="223969" y="1930297"/>
                <a:ext cx="1112593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en-US"/>
                </a:defPPr>
                <a:lvl1pPr marL="0" algn="l" defTabSz="457128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128" algn="l" defTabSz="457128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257" algn="l" defTabSz="457128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385" algn="l" defTabSz="457128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514" algn="l" defTabSz="457128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5642" algn="l" defTabSz="457128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2770" algn="l" defTabSz="457128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199899" algn="l" defTabSz="457128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027" algn="l" defTabSz="457128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kumimoji="1" lang="ja-JP" altLang="en-US" sz="1200" dirty="0">
                    <a:latin typeface="BIZ UDPゴシック" panose="020B0400000000000000" pitchFamily="50" charset="-128"/>
                    <a:ea typeface="BIZ UDPゴシック" panose="020B0400000000000000" pitchFamily="50" charset="-128"/>
                  </a:rPr>
                  <a:t>火災事例①</a:t>
                </a:r>
                <a:endParaRPr kumimoji="1" lang="en-US" altLang="ja-JP" sz="1200" dirty="0">
                  <a:latin typeface="BIZ UDPゴシック" panose="020B0400000000000000" pitchFamily="50" charset="-128"/>
                  <a:ea typeface="BIZ UDPゴシック" panose="020B0400000000000000" pitchFamily="50" charset="-128"/>
                </a:endParaRPr>
              </a:p>
            </p:txBody>
          </p:sp>
        </p:grpSp>
      </p:grpSp>
      <p:grpSp>
        <p:nvGrpSpPr>
          <p:cNvPr id="62" name="グループ化 61">
            <a:extLst>
              <a:ext uri="{FF2B5EF4-FFF2-40B4-BE49-F238E27FC236}">
                <a16:creationId xmlns:a16="http://schemas.microsoft.com/office/drawing/2014/main" id="{E2688C56-98D4-4667-AF98-0BBAD9E4306E}"/>
              </a:ext>
            </a:extLst>
          </p:cNvPr>
          <p:cNvGrpSpPr/>
          <p:nvPr/>
        </p:nvGrpSpPr>
        <p:grpSpPr>
          <a:xfrm>
            <a:off x="379015" y="7401143"/>
            <a:ext cx="6671921" cy="3095594"/>
            <a:chOff x="409920" y="7703196"/>
            <a:chExt cx="6671921" cy="3095594"/>
          </a:xfrm>
        </p:grpSpPr>
        <p:sp>
          <p:nvSpPr>
            <p:cNvPr id="63" name="正方形/長方形 62">
              <a:extLst>
                <a:ext uri="{FF2B5EF4-FFF2-40B4-BE49-F238E27FC236}">
                  <a16:creationId xmlns:a16="http://schemas.microsoft.com/office/drawing/2014/main" id="{97CF532D-4081-4155-9769-1E855D33DA49}"/>
                </a:ext>
              </a:extLst>
            </p:cNvPr>
            <p:cNvSpPr/>
            <p:nvPr/>
          </p:nvSpPr>
          <p:spPr>
            <a:xfrm>
              <a:off x="409920" y="7703196"/>
              <a:ext cx="6662521" cy="3095594"/>
            </a:xfrm>
            <a:prstGeom prst="rect">
              <a:avLst/>
            </a:prstGeom>
            <a:pattFill prst="pct10">
              <a:fgClr>
                <a:srgbClr val="FFC000"/>
              </a:fgClr>
              <a:bgClr>
                <a:schemeClr val="bg1"/>
              </a:bgClr>
            </a:patt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128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128" algn="l" defTabSz="457128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257" algn="l" defTabSz="457128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385" algn="l" defTabSz="457128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514" algn="l" defTabSz="457128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5642" algn="l" defTabSz="457128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2770" algn="l" defTabSz="457128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199899" algn="l" defTabSz="457128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027" algn="l" defTabSz="457128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kumimoji="1" lang="ja-JP" altLang="en-US" dirty="0"/>
            </a:p>
          </p:txBody>
        </p:sp>
        <p:grpSp>
          <p:nvGrpSpPr>
            <p:cNvPr id="64" name="グループ化 63">
              <a:extLst>
                <a:ext uri="{FF2B5EF4-FFF2-40B4-BE49-F238E27FC236}">
                  <a16:creationId xmlns:a16="http://schemas.microsoft.com/office/drawing/2014/main" id="{88B1F22B-9E91-4C34-A08C-159DCB1DB239}"/>
                </a:ext>
              </a:extLst>
            </p:cNvPr>
            <p:cNvGrpSpPr/>
            <p:nvPr/>
          </p:nvGrpSpPr>
          <p:grpSpPr>
            <a:xfrm>
              <a:off x="478324" y="7709753"/>
              <a:ext cx="6506134" cy="461665"/>
              <a:chOff x="157442" y="5384291"/>
              <a:chExt cx="6506134" cy="398452"/>
            </a:xfrm>
          </p:grpSpPr>
          <p:sp>
            <p:nvSpPr>
              <p:cNvPr id="87" name="テキスト ボックス 64">
                <a:extLst>
                  <a:ext uri="{FF2B5EF4-FFF2-40B4-BE49-F238E27FC236}">
                    <a16:creationId xmlns:a16="http://schemas.microsoft.com/office/drawing/2014/main" id="{B76DE587-3970-48FC-BD4F-B786D1E9982A}"/>
                  </a:ext>
                </a:extLst>
              </p:cNvPr>
              <p:cNvSpPr txBox="1"/>
              <p:nvPr/>
            </p:nvSpPr>
            <p:spPr>
              <a:xfrm>
                <a:off x="476250" y="5384291"/>
                <a:ext cx="3596120" cy="39845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en-US"/>
                </a:defPPr>
                <a:lvl1pPr marL="0" algn="l" defTabSz="457128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128" algn="l" defTabSz="457128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257" algn="l" defTabSz="457128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385" algn="l" defTabSz="457128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514" algn="l" defTabSz="457128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5642" algn="l" defTabSz="457128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2770" algn="l" defTabSz="457128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199899" algn="l" defTabSz="457128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027" algn="l" defTabSz="457128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kumimoji="1" lang="ja-JP" altLang="en-US" sz="2400" dirty="0">
                    <a:latin typeface="HGP創英ﾌﾟﾚｾﾞﾝｽEB" panose="02020800000000000000" pitchFamily="18" charset="-128"/>
                    <a:ea typeface="HGP創英ﾌﾟﾚｾﾞﾝｽEB" panose="02020800000000000000" pitchFamily="18" charset="-128"/>
                  </a:rPr>
                  <a:t>火災を防ぐためには</a:t>
                </a:r>
                <a:endParaRPr kumimoji="1" lang="en-US" altLang="ja-JP" sz="2400" dirty="0">
                  <a:latin typeface="HGP創英ﾌﾟﾚｾﾞﾝｽEB" panose="02020800000000000000" pitchFamily="18" charset="-128"/>
                  <a:ea typeface="HGP創英ﾌﾟﾚｾﾞﾝｽEB" panose="02020800000000000000" pitchFamily="18" charset="-128"/>
                </a:endParaRPr>
              </a:p>
            </p:txBody>
          </p:sp>
          <p:cxnSp>
            <p:nvCxnSpPr>
              <p:cNvPr id="88" name="直線コネクタ 87">
                <a:extLst>
                  <a:ext uri="{FF2B5EF4-FFF2-40B4-BE49-F238E27FC236}">
                    <a16:creationId xmlns:a16="http://schemas.microsoft.com/office/drawing/2014/main" id="{009C8514-CAF9-4FEE-8CC5-0CE25956FE92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57442" y="5782291"/>
                <a:ext cx="5281333" cy="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9" name="直線コネクタ 88">
                <a:extLst>
                  <a:ext uri="{FF2B5EF4-FFF2-40B4-BE49-F238E27FC236}">
                    <a16:creationId xmlns:a16="http://schemas.microsoft.com/office/drawing/2014/main" id="{BC4BADC1-AF5C-4CA6-97CE-710FDAC6C9AB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76250" y="5742450"/>
                <a:ext cx="6187326" cy="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pic>
          <p:nvPicPr>
            <p:cNvPr id="65" name="図 64">
              <a:extLst>
                <a:ext uri="{FF2B5EF4-FFF2-40B4-BE49-F238E27FC236}">
                  <a16:creationId xmlns:a16="http://schemas.microsoft.com/office/drawing/2014/main" id="{778C425A-5D18-4823-844E-B3BA0F13139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9"/>
            <a:srcRect l="12989" t="13692" r="12999" b="13556"/>
            <a:stretch/>
          </p:blipFill>
          <p:spPr>
            <a:xfrm>
              <a:off x="6070150" y="8312647"/>
              <a:ext cx="569839" cy="560126"/>
            </a:xfrm>
            <a:prstGeom prst="ellipse">
              <a:avLst/>
            </a:prstGeom>
          </p:spPr>
        </p:pic>
        <p:sp>
          <p:nvSpPr>
            <p:cNvPr id="66" name="正方形/長方形 65">
              <a:extLst>
                <a:ext uri="{FF2B5EF4-FFF2-40B4-BE49-F238E27FC236}">
                  <a16:creationId xmlns:a16="http://schemas.microsoft.com/office/drawing/2014/main" id="{3AD31CAD-20EE-49D6-BE88-EFD971F21346}"/>
                </a:ext>
              </a:extLst>
            </p:cNvPr>
            <p:cNvSpPr/>
            <p:nvPr/>
          </p:nvSpPr>
          <p:spPr>
            <a:xfrm>
              <a:off x="410075" y="7704489"/>
              <a:ext cx="6671766" cy="3094301"/>
            </a:xfrm>
            <a:prstGeom prst="rect">
              <a:avLst/>
            </a:prstGeom>
            <a:noFill/>
            <a:ln w="9525">
              <a:solidFill>
                <a:schemeClr val="bg2">
                  <a:lumMod val="25000"/>
                </a:schemeClr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128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128" algn="l" defTabSz="457128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257" algn="l" defTabSz="457128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385" algn="l" defTabSz="457128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514" algn="l" defTabSz="457128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5642" algn="l" defTabSz="457128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2770" algn="l" defTabSz="457128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199899" algn="l" defTabSz="457128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027" algn="l" defTabSz="457128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kumimoji="1" lang="ja-JP" altLang="en-US"/>
            </a:p>
          </p:txBody>
        </p:sp>
        <p:grpSp>
          <p:nvGrpSpPr>
            <p:cNvPr id="67" name="グループ化 66">
              <a:extLst>
                <a:ext uri="{FF2B5EF4-FFF2-40B4-BE49-F238E27FC236}">
                  <a16:creationId xmlns:a16="http://schemas.microsoft.com/office/drawing/2014/main" id="{B5E2EC66-E3A7-461A-9399-34EF42F73927}"/>
                </a:ext>
              </a:extLst>
            </p:cNvPr>
            <p:cNvGrpSpPr/>
            <p:nvPr/>
          </p:nvGrpSpPr>
          <p:grpSpPr>
            <a:xfrm>
              <a:off x="679049" y="8331788"/>
              <a:ext cx="6124261" cy="2292455"/>
              <a:chOff x="190671" y="6699440"/>
              <a:chExt cx="6124261" cy="2292455"/>
            </a:xfrm>
          </p:grpSpPr>
          <p:sp>
            <p:nvSpPr>
              <p:cNvPr id="82" name="テキスト ボックス 90">
                <a:extLst>
                  <a:ext uri="{FF2B5EF4-FFF2-40B4-BE49-F238E27FC236}">
                    <a16:creationId xmlns:a16="http://schemas.microsoft.com/office/drawing/2014/main" id="{79E9C6E3-09F8-43BC-91F7-78AFDFEA65F1}"/>
                  </a:ext>
                </a:extLst>
              </p:cNvPr>
              <p:cNvSpPr txBox="1"/>
              <p:nvPr/>
            </p:nvSpPr>
            <p:spPr>
              <a:xfrm>
                <a:off x="190671" y="8684118"/>
                <a:ext cx="5425510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en-US"/>
                </a:defPPr>
                <a:lvl1pPr marL="0" algn="l" defTabSz="457128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128" algn="l" defTabSz="457128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257" algn="l" defTabSz="457128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385" algn="l" defTabSz="457128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514" algn="l" defTabSz="457128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5642" algn="l" defTabSz="457128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2770" algn="l" defTabSz="457128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199899" algn="l" defTabSz="457128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027" algn="l" defTabSz="457128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kumimoji="1" lang="ja-JP" altLang="en-US" sz="1400" b="1" dirty="0"/>
                  <a:t>☑ 　廃棄する場合は一般ごみではなく指定の廃棄方法に従う</a:t>
                </a:r>
                <a:endParaRPr kumimoji="1" lang="en-US" altLang="ja-JP" sz="1400" b="1" dirty="0"/>
              </a:p>
            </p:txBody>
          </p:sp>
          <p:sp>
            <p:nvSpPr>
              <p:cNvPr id="83" name="テキスト ボックス 91">
                <a:extLst>
                  <a:ext uri="{FF2B5EF4-FFF2-40B4-BE49-F238E27FC236}">
                    <a16:creationId xmlns:a16="http://schemas.microsoft.com/office/drawing/2014/main" id="{0F340DDE-FB03-4DDA-BE16-E180357ED03F}"/>
                  </a:ext>
                </a:extLst>
              </p:cNvPr>
              <p:cNvSpPr txBox="1"/>
              <p:nvPr/>
            </p:nvSpPr>
            <p:spPr>
              <a:xfrm>
                <a:off x="190671" y="6699440"/>
                <a:ext cx="5281333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en-US"/>
                </a:defPPr>
                <a:lvl1pPr marL="0" algn="l" defTabSz="457128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128" algn="l" defTabSz="457128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257" algn="l" defTabSz="457128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385" algn="l" defTabSz="457128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514" algn="l" defTabSz="457128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5642" algn="l" defTabSz="457128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2770" algn="l" defTabSz="457128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199899" algn="l" defTabSz="457128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027" algn="l" defTabSz="457128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kumimoji="1" lang="ja-JP" altLang="en-US" sz="1400" b="1" dirty="0"/>
                  <a:t>☑　購入の際は電気製品が安全性を満たしていることを示す</a:t>
                </a:r>
                <a:endParaRPr kumimoji="1" lang="en-US" altLang="ja-JP" sz="1400" b="1" dirty="0"/>
              </a:p>
              <a:p>
                <a:r>
                  <a:rPr kumimoji="1" lang="ja-JP" altLang="en-US" sz="1400" b="1" dirty="0"/>
                  <a:t>　「ＰＳＥマーク」が付いている製品にする</a:t>
                </a:r>
                <a:endParaRPr kumimoji="1" lang="en-US" altLang="ja-JP" sz="1400" b="1" dirty="0"/>
              </a:p>
            </p:txBody>
          </p:sp>
          <p:sp>
            <p:nvSpPr>
              <p:cNvPr id="84" name="テキスト ボックス 92">
                <a:extLst>
                  <a:ext uri="{FF2B5EF4-FFF2-40B4-BE49-F238E27FC236}">
                    <a16:creationId xmlns:a16="http://schemas.microsoft.com/office/drawing/2014/main" id="{EE2F2D54-7AFF-4745-A956-51138DA62F36}"/>
                  </a:ext>
                </a:extLst>
              </p:cNvPr>
              <p:cNvSpPr txBox="1"/>
              <p:nvPr/>
            </p:nvSpPr>
            <p:spPr>
              <a:xfrm>
                <a:off x="190671" y="7719675"/>
                <a:ext cx="2441694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>
                <a:defPPr>
                  <a:defRPr lang="en-US"/>
                </a:defPPr>
                <a:lvl1pPr marL="0" algn="l" defTabSz="457128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128" algn="l" defTabSz="457128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257" algn="l" defTabSz="457128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385" algn="l" defTabSz="457128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514" algn="l" defTabSz="457128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5642" algn="l" defTabSz="457128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2770" algn="l" defTabSz="457128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199899" algn="l" defTabSz="457128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027" algn="l" defTabSz="457128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kumimoji="1" lang="ja-JP" altLang="en-US" sz="1400" b="1" dirty="0"/>
                  <a:t>☑ 　圧力や衝撃を与えない</a:t>
                </a:r>
                <a:endParaRPr kumimoji="1" lang="en-US" altLang="ja-JP" sz="1400" b="1" dirty="0"/>
              </a:p>
            </p:txBody>
          </p:sp>
          <p:sp>
            <p:nvSpPr>
              <p:cNvPr id="85" name="テキスト ボックス 93">
                <a:extLst>
                  <a:ext uri="{FF2B5EF4-FFF2-40B4-BE49-F238E27FC236}">
                    <a16:creationId xmlns:a16="http://schemas.microsoft.com/office/drawing/2014/main" id="{6F39E9E9-A088-4AD5-92C7-86EA5F656E08}"/>
                  </a:ext>
                </a:extLst>
              </p:cNvPr>
              <p:cNvSpPr txBox="1"/>
              <p:nvPr/>
            </p:nvSpPr>
            <p:spPr>
              <a:xfrm>
                <a:off x="190671" y="7230191"/>
                <a:ext cx="4237057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>
                <a:defPPr>
                  <a:defRPr lang="en-US"/>
                </a:defPPr>
                <a:lvl1pPr marL="0" algn="l" defTabSz="457128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128" algn="l" defTabSz="457128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257" algn="l" defTabSz="457128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385" algn="l" defTabSz="457128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514" algn="l" defTabSz="457128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5642" algn="l" defTabSz="457128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2770" algn="l" defTabSz="457128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199899" algn="l" defTabSz="457128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027" algn="l" defTabSz="457128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kumimoji="1" lang="ja-JP" altLang="en-US" sz="1400" b="1" dirty="0"/>
                  <a:t>☑ 　高温になったり、水に濡れる場所に置かない</a:t>
                </a:r>
                <a:endParaRPr kumimoji="1" lang="en-US" altLang="ja-JP" sz="1400" b="1" dirty="0"/>
              </a:p>
            </p:txBody>
          </p:sp>
          <p:sp>
            <p:nvSpPr>
              <p:cNvPr id="86" name="テキスト ボックス 94">
                <a:extLst>
                  <a:ext uri="{FF2B5EF4-FFF2-40B4-BE49-F238E27FC236}">
                    <a16:creationId xmlns:a16="http://schemas.microsoft.com/office/drawing/2014/main" id="{329DFC2B-164D-4D06-8FD1-F2782BF04E44}"/>
                  </a:ext>
                </a:extLst>
              </p:cNvPr>
              <p:cNvSpPr txBox="1"/>
              <p:nvPr/>
            </p:nvSpPr>
            <p:spPr>
              <a:xfrm>
                <a:off x="197950" y="8192850"/>
                <a:ext cx="6116982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en-US"/>
                </a:defPPr>
                <a:lvl1pPr marL="0" algn="l" defTabSz="457128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128" algn="l" defTabSz="457128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257" algn="l" defTabSz="457128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385" algn="l" defTabSz="457128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514" algn="l" defTabSz="457128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5642" algn="l" defTabSz="457128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2770" algn="l" defTabSz="457128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199899" algn="l" defTabSz="457128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027" algn="l" defTabSz="457128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kumimoji="1" lang="ja-JP" altLang="en-US" sz="1400" b="1" dirty="0"/>
                  <a:t>☑ 　製品に異常（膨張・異臭・高温など）がある場合は使用しない</a:t>
                </a:r>
                <a:endParaRPr kumimoji="1" lang="en-US" altLang="ja-JP" sz="1400" b="1" dirty="0"/>
              </a:p>
            </p:txBody>
          </p:sp>
        </p:grpSp>
        <p:grpSp>
          <p:nvGrpSpPr>
            <p:cNvPr id="68" name="グループ化 67">
              <a:extLst>
                <a:ext uri="{FF2B5EF4-FFF2-40B4-BE49-F238E27FC236}">
                  <a16:creationId xmlns:a16="http://schemas.microsoft.com/office/drawing/2014/main" id="{89B6A08E-C571-4B1C-92B4-1AF5B40E10F5}"/>
                </a:ext>
              </a:extLst>
            </p:cNvPr>
            <p:cNvGrpSpPr/>
            <p:nvPr/>
          </p:nvGrpSpPr>
          <p:grpSpPr>
            <a:xfrm>
              <a:off x="4972556" y="8706014"/>
              <a:ext cx="1204052" cy="1009490"/>
              <a:chOff x="4972582" y="8797943"/>
              <a:chExt cx="1631647" cy="1407474"/>
            </a:xfrm>
          </p:grpSpPr>
          <p:grpSp>
            <p:nvGrpSpPr>
              <p:cNvPr id="73" name="グループ化 72">
                <a:extLst>
                  <a:ext uri="{FF2B5EF4-FFF2-40B4-BE49-F238E27FC236}">
                    <a16:creationId xmlns:a16="http://schemas.microsoft.com/office/drawing/2014/main" id="{737A2BCF-5E1D-4AD6-B5B1-91618DB82BC6}"/>
                  </a:ext>
                </a:extLst>
              </p:cNvPr>
              <p:cNvGrpSpPr/>
              <p:nvPr/>
            </p:nvGrpSpPr>
            <p:grpSpPr>
              <a:xfrm>
                <a:off x="4972582" y="8797943"/>
                <a:ext cx="1307084" cy="1407474"/>
                <a:chOff x="7639489" y="6727629"/>
                <a:chExt cx="1307084" cy="1407474"/>
              </a:xfrm>
            </p:grpSpPr>
            <p:pic>
              <p:nvPicPr>
                <p:cNvPr id="75" name="図 74">
                  <a:extLst>
                    <a:ext uri="{FF2B5EF4-FFF2-40B4-BE49-F238E27FC236}">
                      <a16:creationId xmlns:a16="http://schemas.microsoft.com/office/drawing/2014/main" id="{E32FD7DA-6477-426E-BE34-3D27F934AA5A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10"/>
                <a:stretch>
                  <a:fillRect/>
                </a:stretch>
              </p:blipFill>
              <p:spPr>
                <a:xfrm rot="20669469">
                  <a:off x="8013155" y="7201685"/>
                  <a:ext cx="933418" cy="933418"/>
                </a:xfrm>
                <a:prstGeom prst="rect">
                  <a:avLst/>
                </a:prstGeom>
              </p:spPr>
            </p:pic>
            <p:pic>
              <p:nvPicPr>
                <p:cNvPr id="79" name="図 78">
                  <a:extLst>
                    <a:ext uri="{FF2B5EF4-FFF2-40B4-BE49-F238E27FC236}">
                      <a16:creationId xmlns:a16="http://schemas.microsoft.com/office/drawing/2014/main" id="{D431D30D-81F6-4EF8-B62D-5EA01E6B1A1A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 rot="520521">
                  <a:off x="8374036" y="7476205"/>
                  <a:ext cx="258949" cy="283004"/>
                </a:xfrm>
                <a:prstGeom prst="rect">
                  <a:avLst/>
                </a:prstGeom>
              </p:spPr>
            </p:pic>
            <p:pic>
              <p:nvPicPr>
                <p:cNvPr id="80" name="図 79">
                  <a:extLst>
                    <a:ext uri="{FF2B5EF4-FFF2-40B4-BE49-F238E27FC236}">
                      <a16:creationId xmlns:a16="http://schemas.microsoft.com/office/drawing/2014/main" id="{7E3688A3-5FE3-41CF-A832-EDE47CCBB70F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8485492" y="7646437"/>
                  <a:ext cx="235470" cy="261364"/>
                </a:xfrm>
                <a:prstGeom prst="rect">
                  <a:avLst/>
                </a:prstGeom>
              </p:spPr>
            </p:pic>
            <p:pic>
              <p:nvPicPr>
                <p:cNvPr id="81" name="図 80">
                  <a:extLst>
                    <a:ext uri="{FF2B5EF4-FFF2-40B4-BE49-F238E27FC236}">
                      <a16:creationId xmlns:a16="http://schemas.microsoft.com/office/drawing/2014/main" id="{41A4F5E8-2BF6-44F5-97DF-73DEF0026796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12"/>
                <a:stretch>
                  <a:fillRect/>
                </a:stretch>
              </p:blipFill>
              <p:spPr>
                <a:xfrm rot="779627">
                  <a:off x="7639489" y="6727629"/>
                  <a:ext cx="968424" cy="1088102"/>
                </a:xfrm>
                <a:prstGeom prst="rect">
                  <a:avLst/>
                </a:prstGeom>
              </p:spPr>
            </p:pic>
          </p:grpSp>
          <p:pic>
            <p:nvPicPr>
              <p:cNvPr id="74" name="図 73">
                <a:extLst>
                  <a:ext uri="{FF2B5EF4-FFF2-40B4-BE49-F238E27FC236}">
                    <a16:creationId xmlns:a16="http://schemas.microsoft.com/office/drawing/2014/main" id="{369E5515-6131-44E2-B0DA-74E1DBFCA7A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3"/>
              <a:stretch>
                <a:fillRect/>
              </a:stretch>
            </p:blipFill>
            <p:spPr>
              <a:xfrm flipH="1" flipV="1">
                <a:off x="5917058" y="9028560"/>
                <a:ext cx="687171" cy="687171"/>
              </a:xfrm>
              <a:prstGeom prst="rect">
                <a:avLst/>
              </a:prstGeom>
            </p:spPr>
          </p:pic>
        </p:grpSp>
        <p:grpSp>
          <p:nvGrpSpPr>
            <p:cNvPr id="69" name="グループ化 68">
              <a:extLst>
                <a:ext uri="{FF2B5EF4-FFF2-40B4-BE49-F238E27FC236}">
                  <a16:creationId xmlns:a16="http://schemas.microsoft.com/office/drawing/2014/main" id="{5B579366-AA5E-45BB-BE9A-C76EC6FD91F2}"/>
                </a:ext>
              </a:extLst>
            </p:cNvPr>
            <p:cNvGrpSpPr/>
            <p:nvPr/>
          </p:nvGrpSpPr>
          <p:grpSpPr>
            <a:xfrm>
              <a:off x="5856754" y="9943264"/>
              <a:ext cx="1109365" cy="804479"/>
              <a:chOff x="5794002" y="10493301"/>
              <a:chExt cx="1207792" cy="875387"/>
            </a:xfrm>
          </p:grpSpPr>
          <p:pic>
            <p:nvPicPr>
              <p:cNvPr id="70" name="図 69">
                <a:extLst>
                  <a:ext uri="{FF2B5EF4-FFF2-40B4-BE49-F238E27FC236}">
                    <a16:creationId xmlns:a16="http://schemas.microsoft.com/office/drawing/2014/main" id="{E14ECD0E-D3A6-41D6-98B1-F895CF722B6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5794002" y="10624244"/>
                <a:ext cx="1054858" cy="744444"/>
              </a:xfrm>
              <a:prstGeom prst="rect">
                <a:avLst/>
              </a:prstGeom>
            </p:spPr>
          </p:pic>
          <p:pic>
            <p:nvPicPr>
              <p:cNvPr id="71" name="図 70">
                <a:extLst>
                  <a:ext uri="{FF2B5EF4-FFF2-40B4-BE49-F238E27FC236}">
                    <a16:creationId xmlns:a16="http://schemas.microsoft.com/office/drawing/2014/main" id="{D0E813BB-FB41-4EED-9312-A25E4F84F08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6678718" y="10987006"/>
                <a:ext cx="323076" cy="345536"/>
              </a:xfrm>
              <a:prstGeom prst="rect">
                <a:avLst/>
              </a:prstGeom>
            </p:spPr>
          </p:pic>
          <p:pic>
            <p:nvPicPr>
              <p:cNvPr id="72" name="図 71">
                <a:extLst>
                  <a:ext uri="{FF2B5EF4-FFF2-40B4-BE49-F238E27FC236}">
                    <a16:creationId xmlns:a16="http://schemas.microsoft.com/office/drawing/2014/main" id="{DF3C6767-FBCF-4C0D-8827-59D5F1588CA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3"/>
              <a:stretch>
                <a:fillRect/>
              </a:stretch>
            </p:blipFill>
            <p:spPr>
              <a:xfrm flipH="1" flipV="1">
                <a:off x="6238156" y="10493301"/>
                <a:ext cx="687171" cy="687171"/>
              </a:xfrm>
              <a:prstGeom prst="rect">
                <a:avLst/>
              </a:prstGeom>
            </p:spPr>
          </p:pic>
        </p:grpSp>
      </p:grpSp>
      <p:sp>
        <p:nvSpPr>
          <p:cNvPr id="115" name="テキスト ボックス 114">
            <a:extLst>
              <a:ext uri="{FF2B5EF4-FFF2-40B4-BE49-F238E27FC236}">
                <a16:creationId xmlns:a16="http://schemas.microsoft.com/office/drawing/2014/main" id="{A10021D8-8946-45AD-8D56-9E957548E8DC}"/>
              </a:ext>
            </a:extLst>
          </p:cNvPr>
          <p:cNvSpPr txBox="1"/>
          <p:nvPr/>
        </p:nvSpPr>
        <p:spPr>
          <a:xfrm>
            <a:off x="1203401" y="6205410"/>
            <a:ext cx="596471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400" b="1" dirty="0">
                <a:latin typeface="+mn-ea"/>
              </a:rPr>
              <a:t>　充電して使用できるリチウムイオン電池はスマートフォンやパソコン、モバイルバッテリーなど、幅広い製品に使用されています。</a:t>
            </a:r>
            <a:endParaRPr kumimoji="1" lang="en-US" altLang="ja-JP" sz="1400" b="1" dirty="0">
              <a:latin typeface="+mn-ea"/>
            </a:endParaRPr>
          </a:p>
          <a:p>
            <a:r>
              <a:rPr kumimoji="1" lang="ja-JP" altLang="en-US" sz="1400" b="1" dirty="0">
                <a:latin typeface="+mn-ea"/>
              </a:rPr>
              <a:t>　こういった製品は現代の生活には欠かせないものではありますが、取り扱い方法や廃棄方法を一歩間違えると、火災に繋がることがあります。</a:t>
            </a:r>
            <a:endParaRPr kumimoji="1" lang="en-US" altLang="ja-JP" sz="1400" b="1" dirty="0">
              <a:latin typeface="+mn-ea"/>
            </a:endParaRPr>
          </a:p>
        </p:txBody>
      </p:sp>
      <p:sp>
        <p:nvSpPr>
          <p:cNvPr id="91" name="テキスト ボックス 17">
            <a:extLst>
              <a:ext uri="{FF2B5EF4-FFF2-40B4-BE49-F238E27FC236}">
                <a16:creationId xmlns:a16="http://schemas.microsoft.com/office/drawing/2014/main" id="{E4E39A8B-9AB2-4CA6-AB73-F62564E6E575}"/>
              </a:ext>
            </a:extLst>
          </p:cNvPr>
          <p:cNvSpPr txBox="1"/>
          <p:nvPr/>
        </p:nvSpPr>
        <p:spPr>
          <a:xfrm>
            <a:off x="2966681" y="1804438"/>
            <a:ext cx="462844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12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128" algn="l" defTabSz="45712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257" algn="l" defTabSz="45712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385" algn="l" defTabSz="45712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514" algn="l" defTabSz="45712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642" algn="l" defTabSz="45712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2770" algn="l" defTabSz="45712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199899" algn="l" defTabSz="45712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027" algn="l" defTabSz="45712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dist"/>
            <a:r>
              <a:rPr kumimoji="1" lang="en-US" altLang="ja-JP" dirty="0">
                <a:latin typeface="ＭＳ 明朝" panose="02020609040205080304" pitchFamily="17" charset="-128"/>
                <a:ea typeface="ＭＳ 明朝" panose="02020609040205080304" pitchFamily="17" charset="-128"/>
              </a:rPr>
              <a:t>【</a:t>
            </a:r>
            <a:r>
              <a:rPr kumimoji="1" lang="ja-JP" altLang="en-US" dirty="0">
                <a:latin typeface="ＭＳ 明朝" panose="02020609040205080304" pitchFamily="17" charset="-128"/>
                <a:ea typeface="ＭＳ 明朝" panose="02020609040205080304" pitchFamily="17" charset="-128"/>
              </a:rPr>
              <a:t>急ぐ日も　足止め火を止め　準備よし</a:t>
            </a:r>
            <a:r>
              <a:rPr kumimoji="1" lang="en-US" altLang="ja-JP" dirty="0">
                <a:latin typeface="ＭＳ 明朝" panose="02020609040205080304" pitchFamily="17" charset="-128"/>
                <a:ea typeface="ＭＳ 明朝" panose="02020609040205080304" pitchFamily="17" charset="-128"/>
              </a:rPr>
              <a:t>】</a:t>
            </a:r>
          </a:p>
          <a:p>
            <a:pPr algn="dist"/>
            <a:r>
              <a:rPr kumimoji="1" lang="en-US" altLang="ja-JP" dirty="0">
                <a:latin typeface="ＭＳ 明朝" panose="02020609040205080304" pitchFamily="17" charset="-128"/>
                <a:ea typeface="ＭＳ 明朝" panose="02020609040205080304" pitchFamily="17" charset="-128"/>
              </a:rPr>
              <a:t>【</a:t>
            </a:r>
            <a:r>
              <a:rPr lang="ja-JP" altLang="ja-JP" sz="1800" kern="100">
                <a:solidFill>
                  <a:srgbClr val="000000"/>
                </a:solidFill>
                <a:effectLst/>
                <a:ea typeface="ＭＳ Ｐゴシック" panose="020B0600070205080204" pitchFamily="50" charset="-128"/>
                <a:cs typeface="Times New Roman" panose="02020603050405020304" pitchFamily="18" charset="0"/>
              </a:rPr>
              <a:t>山火事を　起こすも防ぐも　私たち</a:t>
            </a:r>
            <a:r>
              <a:rPr kumimoji="1" lang="en-US" altLang="ja-JP">
                <a:latin typeface="ＭＳ 明朝" panose="02020609040205080304" pitchFamily="17" charset="-128"/>
                <a:ea typeface="ＭＳ 明朝" panose="02020609040205080304" pitchFamily="17" charset="-128"/>
              </a:rPr>
              <a:t>】</a:t>
            </a:r>
            <a:endParaRPr kumimoji="1" lang="ja-JP" altLang="en-US" dirty="0"/>
          </a:p>
        </p:txBody>
      </p:sp>
      <p:sp>
        <p:nvSpPr>
          <p:cNvPr id="2" name="正方形/長方形 1">
            <a:extLst>
              <a:ext uri="{FF2B5EF4-FFF2-40B4-BE49-F238E27FC236}">
                <a16:creationId xmlns:a16="http://schemas.microsoft.com/office/drawing/2014/main" id="{DE37B052-8F98-4ED6-83AB-5D5C3B67A6DE}"/>
              </a:ext>
            </a:extLst>
          </p:cNvPr>
          <p:cNvSpPr/>
          <p:nvPr/>
        </p:nvSpPr>
        <p:spPr>
          <a:xfrm>
            <a:off x="1097204" y="1436775"/>
            <a:ext cx="540128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kumimoji="1" lang="ja-JP" altLang="en-US" b="1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令和８年３月１日（日</a:t>
            </a:r>
            <a:r>
              <a:rPr kumimoji="1" lang="en-US" altLang="ja-JP" b="1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)</a:t>
            </a:r>
            <a:r>
              <a:rPr kumimoji="1" lang="ja-JP" altLang="en-US" b="1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～令和８年３月７日（土）　</a:t>
            </a:r>
          </a:p>
        </p:txBody>
      </p:sp>
    </p:spTree>
    <p:extLst>
      <p:ext uri="{BB962C8B-B14F-4D97-AF65-F5344CB8AC3E}">
        <p14:creationId xmlns:p14="http://schemas.microsoft.com/office/powerpoint/2010/main" val="202954956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61253EEE-3B63-4237-BB17-49C9CAAFE675}"/>
              </a:ext>
            </a:extLst>
          </p:cNvPr>
          <p:cNvSpPr txBox="1"/>
          <p:nvPr/>
        </p:nvSpPr>
        <p:spPr>
          <a:xfrm>
            <a:off x="-74985" y="8619431"/>
            <a:ext cx="7559658" cy="83099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kumimoji="1" lang="ja-JP" altLang="en-US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乙訓消防組合消防本部</a:t>
            </a:r>
            <a:endParaRPr kumimoji="1" lang="en-US" altLang="ja-JP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pPr algn="ctr"/>
            <a:r>
              <a:rPr kumimoji="1" lang="ja-JP" altLang="en-US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℡　９５２－０１１９</a:t>
            </a:r>
            <a:endParaRPr kumimoji="1" lang="en-US" altLang="ja-JP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pPr algn="ctr"/>
            <a:r>
              <a:rPr kumimoji="1" lang="ja-JP" altLang="en-US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ホームページ　</a:t>
            </a:r>
            <a:r>
              <a:rPr kumimoji="1" lang="en-US" altLang="ja-JP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https://www.otokuni119-kyoto.jp</a:t>
            </a:r>
            <a:endParaRPr kumimoji="1" lang="ja-JP" altLang="en-US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pic>
        <p:nvPicPr>
          <p:cNvPr id="23" name="図 22">
            <a:extLst>
              <a:ext uri="{FF2B5EF4-FFF2-40B4-BE49-F238E27FC236}">
                <a16:creationId xmlns:a16="http://schemas.microsoft.com/office/drawing/2014/main" id="{08028B4F-A679-481E-9E22-07E4AA398F3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44543" y="2856962"/>
            <a:ext cx="2114550" cy="2114550"/>
          </a:xfrm>
          <a:prstGeom prst="rect">
            <a:avLst/>
          </a:prstGeom>
        </p:spPr>
      </p:pic>
      <p:pic>
        <p:nvPicPr>
          <p:cNvPr id="25" name="図 24">
            <a:extLst>
              <a:ext uri="{FF2B5EF4-FFF2-40B4-BE49-F238E27FC236}">
                <a16:creationId xmlns:a16="http://schemas.microsoft.com/office/drawing/2014/main" id="{CDE5EED5-F73B-44E1-ACAD-903904A79D8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8451" t="4508" r="8606" b="10307"/>
          <a:stretch/>
        </p:blipFill>
        <p:spPr>
          <a:xfrm>
            <a:off x="361180" y="1005515"/>
            <a:ext cx="2114550" cy="2171700"/>
          </a:xfrm>
          <a:prstGeom prst="rect">
            <a:avLst/>
          </a:prstGeom>
        </p:spPr>
      </p:pic>
      <p:sp>
        <p:nvSpPr>
          <p:cNvPr id="27" name="フリーフォーム: 図形 26">
            <a:extLst>
              <a:ext uri="{FF2B5EF4-FFF2-40B4-BE49-F238E27FC236}">
                <a16:creationId xmlns:a16="http://schemas.microsoft.com/office/drawing/2014/main" id="{16FAFB7B-952E-486C-9424-0565031C738C}"/>
              </a:ext>
            </a:extLst>
          </p:cNvPr>
          <p:cNvSpPr/>
          <p:nvPr/>
        </p:nvSpPr>
        <p:spPr>
          <a:xfrm>
            <a:off x="973931" y="2902744"/>
            <a:ext cx="0" cy="0"/>
          </a:xfrm>
          <a:custGeom>
            <a:avLst/>
            <a:gdLst>
              <a:gd name="connsiteX0" fmla="*/ 0 w 0"/>
              <a:gd name="connsiteY0" fmla="*/ 0 h 0"/>
              <a:gd name="connsiteX1" fmla="*/ 0 w 0"/>
              <a:gd name="connsiteY1" fmla="*/ 0 h 0"/>
              <a:gd name="connsiteX2" fmla="*/ 0 w 0"/>
              <a:gd name="connsiteY2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8" name="テキスト ボックス 27">
            <a:extLst>
              <a:ext uri="{FF2B5EF4-FFF2-40B4-BE49-F238E27FC236}">
                <a16:creationId xmlns:a16="http://schemas.microsoft.com/office/drawing/2014/main" id="{03FF61D5-57DE-4B93-B5B8-58999DD76270}"/>
              </a:ext>
            </a:extLst>
          </p:cNvPr>
          <p:cNvSpPr txBox="1"/>
          <p:nvPr/>
        </p:nvSpPr>
        <p:spPr>
          <a:xfrm>
            <a:off x="195901" y="112695"/>
            <a:ext cx="7153726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400" dirty="0">
                <a:latin typeface="HGS創英角ｺﾞｼｯｸUB" panose="020B0900000000000000" pitchFamily="50" charset="-128"/>
                <a:ea typeface="HGS創英角ｺﾞｼｯｸUB" panose="020B0900000000000000" pitchFamily="50" charset="-128"/>
              </a:rPr>
              <a:t>『</a:t>
            </a:r>
            <a:r>
              <a:rPr kumimoji="1" lang="ja-JP" altLang="en-US" sz="4400" dirty="0">
                <a:latin typeface="HGS創英角ｺﾞｼｯｸUB" panose="020B0900000000000000" pitchFamily="50" charset="-128"/>
                <a:ea typeface="HGS創英角ｺﾞｼｯｸUB" panose="020B0900000000000000" pitchFamily="50" charset="-128"/>
              </a:rPr>
              <a:t>住 宅 用 火 災 警 報 器</a:t>
            </a:r>
            <a:r>
              <a:rPr kumimoji="1" lang="en-US" altLang="ja-JP" sz="4400" dirty="0">
                <a:latin typeface="HGS創英角ｺﾞｼｯｸUB" panose="020B0900000000000000" pitchFamily="50" charset="-128"/>
                <a:ea typeface="HGS創英角ｺﾞｼｯｸUB" panose="020B0900000000000000" pitchFamily="50" charset="-128"/>
              </a:rPr>
              <a:t>』</a:t>
            </a:r>
          </a:p>
          <a:p>
            <a:r>
              <a:rPr kumimoji="1" lang="ja-JP" altLang="en-US" sz="2400" dirty="0">
                <a:latin typeface="HGS創英角ｺﾞｼｯｸUB" panose="020B0900000000000000" pitchFamily="50" charset="-128"/>
                <a:ea typeface="HGS創英角ｺﾞｼｯｸUB" panose="020B0900000000000000" pitchFamily="50" charset="-128"/>
              </a:rPr>
              <a:t>　　　　　　　　  </a:t>
            </a:r>
            <a:r>
              <a:rPr kumimoji="1" lang="ja-JP" altLang="en-US" sz="3200" dirty="0">
                <a:latin typeface="HGS創英角ｺﾞｼｯｸUB" panose="020B0900000000000000" pitchFamily="50" charset="-128"/>
                <a:ea typeface="HGS創英角ｺﾞｼｯｸUB" panose="020B0900000000000000" pitchFamily="50" charset="-128"/>
              </a:rPr>
              <a:t>を設置しましょう！</a:t>
            </a:r>
            <a:endParaRPr kumimoji="1" lang="ja-JP" altLang="en-US" sz="2400" dirty="0">
              <a:latin typeface="HGS創英角ｺﾞｼｯｸUB" panose="020B0900000000000000" pitchFamily="50" charset="-128"/>
              <a:ea typeface="HGS創英角ｺﾞｼｯｸUB" panose="020B0900000000000000" pitchFamily="50" charset="-128"/>
            </a:endParaRPr>
          </a:p>
        </p:txBody>
      </p:sp>
      <p:grpSp>
        <p:nvGrpSpPr>
          <p:cNvPr id="29" name="グループ化 28">
            <a:extLst>
              <a:ext uri="{FF2B5EF4-FFF2-40B4-BE49-F238E27FC236}">
                <a16:creationId xmlns:a16="http://schemas.microsoft.com/office/drawing/2014/main" id="{57244F51-825D-4F13-81CD-13E2376AF812}"/>
              </a:ext>
            </a:extLst>
          </p:cNvPr>
          <p:cNvGrpSpPr/>
          <p:nvPr/>
        </p:nvGrpSpPr>
        <p:grpSpPr>
          <a:xfrm>
            <a:off x="643583" y="4902382"/>
            <a:ext cx="6244237" cy="1927156"/>
            <a:chOff x="704985" y="7549820"/>
            <a:chExt cx="6276385" cy="1746580"/>
          </a:xfrm>
        </p:grpSpPr>
        <p:grpSp>
          <p:nvGrpSpPr>
            <p:cNvPr id="30" name="グループ化 29">
              <a:extLst>
                <a:ext uri="{FF2B5EF4-FFF2-40B4-BE49-F238E27FC236}">
                  <a16:creationId xmlns:a16="http://schemas.microsoft.com/office/drawing/2014/main" id="{89B1AE4C-9C4C-4B34-BA5A-B50ED95F87EC}"/>
                </a:ext>
              </a:extLst>
            </p:cNvPr>
            <p:cNvGrpSpPr/>
            <p:nvPr/>
          </p:nvGrpSpPr>
          <p:grpSpPr>
            <a:xfrm>
              <a:off x="1091881" y="7641113"/>
              <a:ext cx="5590476" cy="1152450"/>
              <a:chOff x="979950" y="7933213"/>
              <a:chExt cx="5590476" cy="1152450"/>
            </a:xfrm>
          </p:grpSpPr>
          <p:sp>
            <p:nvSpPr>
              <p:cNvPr id="33" name="テキスト ボックス 32">
                <a:extLst>
                  <a:ext uri="{FF2B5EF4-FFF2-40B4-BE49-F238E27FC236}">
                    <a16:creationId xmlns:a16="http://schemas.microsoft.com/office/drawing/2014/main" id="{C643031C-DE22-4051-90FE-DA7AE16FDC28}"/>
                  </a:ext>
                </a:extLst>
              </p:cNvPr>
              <p:cNvSpPr txBox="1"/>
              <p:nvPr/>
            </p:nvSpPr>
            <p:spPr>
              <a:xfrm>
                <a:off x="1162533" y="7933213"/>
                <a:ext cx="5407893" cy="36261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kumimoji="1" lang="ja-JP" altLang="en-US" sz="2000" b="1" dirty="0"/>
                  <a:t>～住宅用火災警報器の設置が必要な場所～</a:t>
                </a:r>
                <a:endParaRPr kumimoji="1" lang="en-US" altLang="ja-JP" sz="2000" b="1" dirty="0"/>
              </a:p>
            </p:txBody>
          </p:sp>
          <p:sp>
            <p:nvSpPr>
              <p:cNvPr id="34" name="テキスト ボックス 33">
                <a:extLst>
                  <a:ext uri="{FF2B5EF4-FFF2-40B4-BE49-F238E27FC236}">
                    <a16:creationId xmlns:a16="http://schemas.microsoft.com/office/drawing/2014/main" id="{0CCDD12D-FB2E-485F-8D6C-74F0EC13F3B2}"/>
                  </a:ext>
                </a:extLst>
              </p:cNvPr>
              <p:cNvSpPr txBox="1"/>
              <p:nvPr/>
            </p:nvSpPr>
            <p:spPr>
              <a:xfrm>
                <a:off x="2824776" y="8438117"/>
                <a:ext cx="90170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kumimoji="1" lang="ja-JP" altLang="en-US" sz="2400" dirty="0">
                    <a:latin typeface="HGS創英角ｺﾞｼｯｸUB" panose="020B0900000000000000" pitchFamily="50" charset="-128"/>
                    <a:ea typeface="HGS創英角ｺﾞｼｯｸUB" panose="020B0900000000000000" pitchFamily="50" charset="-128"/>
                  </a:rPr>
                  <a:t>寝室</a:t>
                </a:r>
              </a:p>
            </p:txBody>
          </p:sp>
          <p:sp>
            <p:nvSpPr>
              <p:cNvPr id="35" name="テキスト ボックス 34">
                <a:extLst>
                  <a:ext uri="{FF2B5EF4-FFF2-40B4-BE49-F238E27FC236}">
                    <a16:creationId xmlns:a16="http://schemas.microsoft.com/office/drawing/2014/main" id="{65CC8542-A444-4A77-A914-44472DBF86AC}"/>
                  </a:ext>
                </a:extLst>
              </p:cNvPr>
              <p:cNvSpPr txBox="1"/>
              <p:nvPr/>
            </p:nvSpPr>
            <p:spPr>
              <a:xfrm>
                <a:off x="4710961" y="8461766"/>
                <a:ext cx="127000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kumimoji="1" lang="ja-JP" altLang="en-US" sz="2400" dirty="0">
                    <a:latin typeface="HGS創英角ｺﾞｼｯｸUB" panose="020B0900000000000000" pitchFamily="50" charset="-128"/>
                    <a:ea typeface="HGS創英角ｺﾞｼｯｸUB" panose="020B0900000000000000" pitchFamily="50" charset="-128"/>
                  </a:rPr>
                  <a:t>階段</a:t>
                </a:r>
              </a:p>
            </p:txBody>
          </p:sp>
          <p:sp>
            <p:nvSpPr>
              <p:cNvPr id="36" name="テキスト ボックス 35">
                <a:extLst>
                  <a:ext uri="{FF2B5EF4-FFF2-40B4-BE49-F238E27FC236}">
                    <a16:creationId xmlns:a16="http://schemas.microsoft.com/office/drawing/2014/main" id="{CC3D9D95-0611-47AD-8387-D2966A78BC59}"/>
                  </a:ext>
                </a:extLst>
              </p:cNvPr>
              <p:cNvSpPr txBox="1"/>
              <p:nvPr/>
            </p:nvSpPr>
            <p:spPr>
              <a:xfrm>
                <a:off x="979950" y="8436366"/>
                <a:ext cx="134620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kumimoji="1" lang="ja-JP" altLang="en-US" sz="2400" dirty="0">
                    <a:latin typeface="HGS創英角ｺﾞｼｯｸUB" panose="020B0900000000000000" pitchFamily="50" charset="-128"/>
                    <a:ea typeface="HGS創英角ｺﾞｼｯｸUB" panose="020B0900000000000000" pitchFamily="50" charset="-128"/>
                  </a:rPr>
                  <a:t>台所</a:t>
                </a:r>
              </a:p>
            </p:txBody>
          </p:sp>
          <p:pic>
            <p:nvPicPr>
              <p:cNvPr id="37" name="図 36">
                <a:extLst>
                  <a:ext uri="{FF2B5EF4-FFF2-40B4-BE49-F238E27FC236}">
                    <a16:creationId xmlns:a16="http://schemas.microsoft.com/office/drawing/2014/main" id="{FFBB41F2-2554-407E-8456-E4DFE6259FD2}"/>
                  </a:ext>
                </a:extLst>
              </p:cNvPr>
              <p:cNvPicPr/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2032" t="10170" r="65197" b="83784"/>
              <a:stretch/>
            </p:blipFill>
            <p:spPr bwMode="auto">
              <a:xfrm>
                <a:off x="3699110" y="8361763"/>
                <a:ext cx="1082040" cy="723900"/>
              </a:xfrm>
              <a:prstGeom prst="rect">
                <a:avLst/>
              </a:prstGeom>
              <a:ln>
                <a:noFill/>
              </a:ln>
              <a:extLst>
                <a:ext uri="{53640926-AAD7-44D8-BBD7-CCE9431645EC}">
                  <a14:shadowObscured xmlns:a14="http://schemas.microsoft.com/office/drawing/2010/main"/>
                </a:ext>
              </a:extLst>
            </p:spPr>
          </p:pic>
          <p:pic>
            <p:nvPicPr>
              <p:cNvPr id="38" name="図 37">
                <a:extLst>
                  <a:ext uri="{FF2B5EF4-FFF2-40B4-BE49-F238E27FC236}">
                    <a16:creationId xmlns:a16="http://schemas.microsoft.com/office/drawing/2014/main" id="{3DD7DD8F-28F3-4970-AA40-3B59FEED3667}"/>
                  </a:ext>
                </a:extLst>
              </p:cNvPr>
              <p:cNvPicPr/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42913" t="10292" r="49238" b="84395"/>
              <a:stretch/>
            </p:blipFill>
            <p:spPr bwMode="auto">
              <a:xfrm>
                <a:off x="5640201" y="8399863"/>
                <a:ext cx="664845" cy="636270"/>
              </a:xfrm>
              <a:prstGeom prst="rect">
                <a:avLst/>
              </a:prstGeom>
              <a:ln>
                <a:noFill/>
              </a:ln>
              <a:extLst>
                <a:ext uri="{53640926-AAD7-44D8-BBD7-CCE9431645EC}">
                  <a14:shadowObscured xmlns:a14="http://schemas.microsoft.com/office/drawing/2010/main"/>
                </a:ext>
              </a:extLst>
            </p:spPr>
          </p:pic>
          <p:pic>
            <p:nvPicPr>
              <p:cNvPr id="39" name="図 38">
                <a:extLst>
                  <a:ext uri="{FF2B5EF4-FFF2-40B4-BE49-F238E27FC236}">
                    <a16:creationId xmlns:a16="http://schemas.microsoft.com/office/drawing/2014/main" id="{FB494E58-1BBA-4522-8836-01B256791BFF}"/>
                  </a:ext>
                </a:extLst>
              </p:cNvPr>
              <p:cNvPicPr/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61896" t="10537" r="26971" b="83906"/>
              <a:stretch/>
            </p:blipFill>
            <p:spPr bwMode="auto">
              <a:xfrm>
                <a:off x="1764471" y="8396770"/>
                <a:ext cx="943610" cy="665480"/>
              </a:xfrm>
              <a:prstGeom prst="rect">
                <a:avLst/>
              </a:prstGeom>
              <a:ln>
                <a:noFill/>
              </a:ln>
              <a:extLst>
                <a:ext uri="{53640926-AAD7-44D8-BBD7-CCE9431645EC}">
                  <a14:shadowObscured xmlns:a14="http://schemas.microsoft.com/office/drawing/2010/main"/>
                </a:ext>
              </a:extLst>
            </p:spPr>
          </p:pic>
        </p:grpSp>
        <p:sp>
          <p:nvSpPr>
            <p:cNvPr id="31" name="四角形: メモ 30">
              <a:extLst>
                <a:ext uri="{FF2B5EF4-FFF2-40B4-BE49-F238E27FC236}">
                  <a16:creationId xmlns:a16="http://schemas.microsoft.com/office/drawing/2014/main" id="{38B3CC6D-C88C-460F-9208-FE12A3C5E29C}"/>
                </a:ext>
              </a:extLst>
            </p:cNvPr>
            <p:cNvSpPr/>
            <p:nvPr/>
          </p:nvSpPr>
          <p:spPr>
            <a:xfrm>
              <a:off x="704985" y="7549820"/>
              <a:ext cx="6276385" cy="1746580"/>
            </a:xfrm>
            <a:prstGeom prst="foldedCorner">
              <a:avLst>
                <a:gd name="adj" fmla="val 25293"/>
              </a:avLst>
            </a:prstGeom>
            <a:noFill/>
            <a:ln w="28575"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2" name="テキスト ボックス 31">
              <a:extLst>
                <a:ext uri="{FF2B5EF4-FFF2-40B4-BE49-F238E27FC236}">
                  <a16:creationId xmlns:a16="http://schemas.microsoft.com/office/drawing/2014/main" id="{9A614008-F143-4BD6-8B27-ED2A9C082E09}"/>
                </a:ext>
              </a:extLst>
            </p:cNvPr>
            <p:cNvSpPr txBox="1"/>
            <p:nvPr/>
          </p:nvSpPr>
          <p:spPr>
            <a:xfrm>
              <a:off x="1406390" y="8919115"/>
              <a:ext cx="544830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ja-JP" altLang="en-US" sz="1600" dirty="0"/>
                <a:t>詳細は乙訓消防組合ホームページをご覧ください。</a:t>
              </a:r>
              <a:endParaRPr kumimoji="1" lang="en-US" altLang="ja-JP" sz="1600" dirty="0"/>
            </a:p>
          </p:txBody>
        </p:sp>
      </p:grpSp>
      <p:grpSp>
        <p:nvGrpSpPr>
          <p:cNvPr id="3" name="グループ化 2">
            <a:extLst>
              <a:ext uri="{FF2B5EF4-FFF2-40B4-BE49-F238E27FC236}">
                <a16:creationId xmlns:a16="http://schemas.microsoft.com/office/drawing/2014/main" id="{6B357E36-2504-49DA-80AC-6BE603045F2A}"/>
              </a:ext>
            </a:extLst>
          </p:cNvPr>
          <p:cNvGrpSpPr/>
          <p:nvPr/>
        </p:nvGrpSpPr>
        <p:grpSpPr>
          <a:xfrm>
            <a:off x="2524529" y="1335323"/>
            <a:ext cx="4662205" cy="1576511"/>
            <a:chOff x="2439976" y="2376535"/>
            <a:chExt cx="4662205" cy="1576511"/>
          </a:xfrm>
        </p:grpSpPr>
        <p:sp>
          <p:nvSpPr>
            <p:cNvPr id="26" name="楕円 25">
              <a:extLst>
                <a:ext uri="{FF2B5EF4-FFF2-40B4-BE49-F238E27FC236}">
                  <a16:creationId xmlns:a16="http://schemas.microsoft.com/office/drawing/2014/main" id="{6A268362-44E5-4D2D-8BD3-9EC573E57BB7}"/>
                </a:ext>
              </a:extLst>
            </p:cNvPr>
            <p:cNvSpPr/>
            <p:nvPr/>
          </p:nvSpPr>
          <p:spPr>
            <a:xfrm>
              <a:off x="2439976" y="2376535"/>
              <a:ext cx="4662205" cy="1576511"/>
            </a:xfrm>
            <a:prstGeom prst="ellipse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0" name="テキスト ボックス 39">
              <a:extLst>
                <a:ext uri="{FF2B5EF4-FFF2-40B4-BE49-F238E27FC236}">
                  <a16:creationId xmlns:a16="http://schemas.microsoft.com/office/drawing/2014/main" id="{8C22640B-8195-491A-997A-91A63E863327}"/>
                </a:ext>
              </a:extLst>
            </p:cNvPr>
            <p:cNvSpPr txBox="1"/>
            <p:nvPr/>
          </p:nvSpPr>
          <p:spPr>
            <a:xfrm>
              <a:off x="2650007" y="2583803"/>
              <a:ext cx="4407794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ja-JP" altLang="en-US" sz="2000" dirty="0"/>
                <a:t>　住宅用火災警報器は、火災により発生する煙や熱を感知し、音や音声により警報を発して</a:t>
              </a:r>
              <a:r>
                <a:rPr kumimoji="1" lang="ja-JP" altLang="en-US" sz="2000" b="1" dirty="0"/>
                <a:t>火災の発生を知らせてくれる機器</a:t>
              </a:r>
              <a:r>
                <a:rPr kumimoji="1" lang="ja-JP" altLang="en-US" sz="2000" dirty="0"/>
                <a:t>です。</a:t>
              </a:r>
              <a:endParaRPr kumimoji="1" lang="en-US" altLang="ja-JP" sz="2000" dirty="0"/>
            </a:p>
          </p:txBody>
        </p:sp>
      </p:grpSp>
      <p:grpSp>
        <p:nvGrpSpPr>
          <p:cNvPr id="4" name="グループ化 3">
            <a:extLst>
              <a:ext uri="{FF2B5EF4-FFF2-40B4-BE49-F238E27FC236}">
                <a16:creationId xmlns:a16="http://schemas.microsoft.com/office/drawing/2014/main" id="{575D36BA-9FE6-4199-8B9F-6629BA9AF017}"/>
              </a:ext>
            </a:extLst>
          </p:cNvPr>
          <p:cNvGrpSpPr/>
          <p:nvPr/>
        </p:nvGrpSpPr>
        <p:grpSpPr>
          <a:xfrm>
            <a:off x="235818" y="3197429"/>
            <a:ext cx="4845083" cy="1559776"/>
            <a:chOff x="387387" y="4544274"/>
            <a:chExt cx="4845083" cy="1559776"/>
          </a:xfrm>
        </p:grpSpPr>
        <p:sp>
          <p:nvSpPr>
            <p:cNvPr id="24" name="楕円 23">
              <a:extLst>
                <a:ext uri="{FF2B5EF4-FFF2-40B4-BE49-F238E27FC236}">
                  <a16:creationId xmlns:a16="http://schemas.microsoft.com/office/drawing/2014/main" id="{5FD5F229-53F8-4555-95AF-7947D5162AAB}"/>
                </a:ext>
              </a:extLst>
            </p:cNvPr>
            <p:cNvSpPr/>
            <p:nvPr/>
          </p:nvSpPr>
          <p:spPr>
            <a:xfrm>
              <a:off x="387387" y="4544274"/>
              <a:ext cx="4845083" cy="1559776"/>
            </a:xfrm>
            <a:prstGeom prst="ellipse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1" name="テキスト ボックス 40">
              <a:extLst>
                <a:ext uri="{FF2B5EF4-FFF2-40B4-BE49-F238E27FC236}">
                  <a16:creationId xmlns:a16="http://schemas.microsoft.com/office/drawing/2014/main" id="{8D1C4B13-19E6-4BAE-8FF8-BABC4C6E9433}"/>
                </a:ext>
              </a:extLst>
            </p:cNvPr>
            <p:cNvSpPr txBox="1"/>
            <p:nvPr/>
          </p:nvSpPr>
          <p:spPr>
            <a:xfrm>
              <a:off x="547214" y="4691542"/>
              <a:ext cx="4525428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ja-JP" altLang="en-US" sz="2000" dirty="0"/>
                <a:t>　住宅用火災警報器が適正に機能するためには、日々の維持管理が必要です。</a:t>
              </a:r>
              <a:endParaRPr kumimoji="1" lang="en-US" altLang="ja-JP" sz="2000" dirty="0"/>
            </a:p>
            <a:p>
              <a:r>
                <a:rPr kumimoji="1" lang="ja-JP" altLang="en-US" sz="2000" dirty="0"/>
                <a:t>　いざという時にきちんと機能するように</a:t>
              </a:r>
              <a:r>
                <a:rPr kumimoji="1" lang="ja-JP" altLang="en-US" sz="2000" b="1" dirty="0"/>
                <a:t>日頃から点検を実施</a:t>
              </a:r>
              <a:r>
                <a:rPr kumimoji="1" lang="ja-JP" altLang="en-US" sz="2000" dirty="0"/>
                <a:t>しましょう。</a:t>
              </a:r>
              <a:endParaRPr kumimoji="1" lang="en-US" altLang="ja-JP" sz="2000" dirty="0"/>
            </a:p>
          </p:txBody>
        </p:sp>
      </p:grpSp>
      <p:graphicFrame>
        <p:nvGraphicFramePr>
          <p:cNvPr id="2" name="表 1">
            <a:extLst>
              <a:ext uri="{FF2B5EF4-FFF2-40B4-BE49-F238E27FC236}">
                <a16:creationId xmlns:a16="http://schemas.microsoft.com/office/drawing/2014/main" id="{D0C80B8B-CB7A-4D32-8E59-93B9A0019DF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47571353"/>
              </p:ext>
            </p:extLst>
          </p:nvPr>
        </p:nvGraphicFramePr>
        <p:xfrm>
          <a:off x="313128" y="9756583"/>
          <a:ext cx="6957002" cy="741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35154">
                  <a:extLst>
                    <a:ext uri="{9D8B030D-6E8A-4147-A177-3AD203B41FA5}">
                      <a16:colId xmlns:a16="http://schemas.microsoft.com/office/drawing/2014/main" val="2867901112"/>
                    </a:ext>
                  </a:extLst>
                </a:gridCol>
                <a:gridCol w="535154">
                  <a:extLst>
                    <a:ext uri="{9D8B030D-6E8A-4147-A177-3AD203B41FA5}">
                      <a16:colId xmlns:a16="http://schemas.microsoft.com/office/drawing/2014/main" val="3831348856"/>
                    </a:ext>
                  </a:extLst>
                </a:gridCol>
                <a:gridCol w="535154">
                  <a:extLst>
                    <a:ext uri="{9D8B030D-6E8A-4147-A177-3AD203B41FA5}">
                      <a16:colId xmlns:a16="http://schemas.microsoft.com/office/drawing/2014/main" val="1870700781"/>
                    </a:ext>
                  </a:extLst>
                </a:gridCol>
                <a:gridCol w="535154">
                  <a:extLst>
                    <a:ext uri="{9D8B030D-6E8A-4147-A177-3AD203B41FA5}">
                      <a16:colId xmlns:a16="http://schemas.microsoft.com/office/drawing/2014/main" val="2841235436"/>
                    </a:ext>
                  </a:extLst>
                </a:gridCol>
                <a:gridCol w="535154">
                  <a:extLst>
                    <a:ext uri="{9D8B030D-6E8A-4147-A177-3AD203B41FA5}">
                      <a16:colId xmlns:a16="http://schemas.microsoft.com/office/drawing/2014/main" val="205681292"/>
                    </a:ext>
                  </a:extLst>
                </a:gridCol>
                <a:gridCol w="535154">
                  <a:extLst>
                    <a:ext uri="{9D8B030D-6E8A-4147-A177-3AD203B41FA5}">
                      <a16:colId xmlns:a16="http://schemas.microsoft.com/office/drawing/2014/main" val="4207613992"/>
                    </a:ext>
                  </a:extLst>
                </a:gridCol>
                <a:gridCol w="535154">
                  <a:extLst>
                    <a:ext uri="{9D8B030D-6E8A-4147-A177-3AD203B41FA5}">
                      <a16:colId xmlns:a16="http://schemas.microsoft.com/office/drawing/2014/main" val="3880268851"/>
                    </a:ext>
                  </a:extLst>
                </a:gridCol>
                <a:gridCol w="535154">
                  <a:extLst>
                    <a:ext uri="{9D8B030D-6E8A-4147-A177-3AD203B41FA5}">
                      <a16:colId xmlns:a16="http://schemas.microsoft.com/office/drawing/2014/main" val="188191260"/>
                    </a:ext>
                  </a:extLst>
                </a:gridCol>
                <a:gridCol w="535154">
                  <a:extLst>
                    <a:ext uri="{9D8B030D-6E8A-4147-A177-3AD203B41FA5}">
                      <a16:colId xmlns:a16="http://schemas.microsoft.com/office/drawing/2014/main" val="3110660972"/>
                    </a:ext>
                  </a:extLst>
                </a:gridCol>
                <a:gridCol w="535154">
                  <a:extLst>
                    <a:ext uri="{9D8B030D-6E8A-4147-A177-3AD203B41FA5}">
                      <a16:colId xmlns:a16="http://schemas.microsoft.com/office/drawing/2014/main" val="360389733"/>
                    </a:ext>
                  </a:extLst>
                </a:gridCol>
                <a:gridCol w="535154">
                  <a:extLst>
                    <a:ext uri="{9D8B030D-6E8A-4147-A177-3AD203B41FA5}">
                      <a16:colId xmlns:a16="http://schemas.microsoft.com/office/drawing/2014/main" val="4248450599"/>
                    </a:ext>
                  </a:extLst>
                </a:gridCol>
                <a:gridCol w="535154">
                  <a:extLst>
                    <a:ext uri="{9D8B030D-6E8A-4147-A177-3AD203B41FA5}">
                      <a16:colId xmlns:a16="http://schemas.microsoft.com/office/drawing/2014/main" val="937497445"/>
                    </a:ext>
                  </a:extLst>
                </a:gridCol>
                <a:gridCol w="535154">
                  <a:extLst>
                    <a:ext uri="{9D8B030D-6E8A-4147-A177-3AD203B41FA5}">
                      <a16:colId xmlns:a16="http://schemas.microsoft.com/office/drawing/2014/main" val="87989371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1769176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45205677"/>
                  </a:ext>
                </a:extLst>
              </a:tr>
            </a:tbl>
          </a:graphicData>
        </a:graphic>
      </p:graphicFrame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167A1278-C406-4BE7-B3DE-04721C310228}"/>
              </a:ext>
            </a:extLst>
          </p:cNvPr>
          <p:cNvSpPr txBox="1"/>
          <p:nvPr/>
        </p:nvSpPr>
        <p:spPr>
          <a:xfrm>
            <a:off x="399096" y="9399508"/>
            <a:ext cx="228348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dirty="0"/>
              <a:t>回覧</a:t>
            </a:r>
          </a:p>
        </p:txBody>
      </p:sp>
      <p:grpSp>
        <p:nvGrpSpPr>
          <p:cNvPr id="46" name="グループ化 45">
            <a:extLst>
              <a:ext uri="{FF2B5EF4-FFF2-40B4-BE49-F238E27FC236}">
                <a16:creationId xmlns:a16="http://schemas.microsoft.com/office/drawing/2014/main" id="{03FC4830-247A-4ADE-880F-C23F2B747EFE}"/>
              </a:ext>
            </a:extLst>
          </p:cNvPr>
          <p:cNvGrpSpPr/>
          <p:nvPr/>
        </p:nvGrpSpPr>
        <p:grpSpPr>
          <a:xfrm>
            <a:off x="439968" y="6952124"/>
            <a:ext cx="6746766" cy="1621070"/>
            <a:chOff x="401832" y="9131498"/>
            <a:chExt cx="6746766" cy="1328816"/>
          </a:xfrm>
        </p:grpSpPr>
        <p:sp>
          <p:nvSpPr>
            <p:cNvPr id="47" name="四角形: 角を丸くする 46">
              <a:extLst>
                <a:ext uri="{FF2B5EF4-FFF2-40B4-BE49-F238E27FC236}">
                  <a16:creationId xmlns:a16="http://schemas.microsoft.com/office/drawing/2014/main" id="{D7D32FF4-4ACE-43E9-B45E-890C01770F88}"/>
                </a:ext>
              </a:extLst>
            </p:cNvPr>
            <p:cNvSpPr/>
            <p:nvPr/>
          </p:nvSpPr>
          <p:spPr>
            <a:xfrm>
              <a:off x="401832" y="9143923"/>
              <a:ext cx="6746766" cy="1307717"/>
            </a:xfrm>
            <a:prstGeom prst="roundRect">
              <a:avLst/>
            </a:prstGeom>
            <a:solidFill>
              <a:schemeClr val="accent6">
                <a:lumMod val="40000"/>
                <a:lumOff val="60000"/>
              </a:schemeClr>
            </a:solidFill>
            <a:ln w="9525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8" name="テキスト ボックス 47">
              <a:extLst>
                <a:ext uri="{FF2B5EF4-FFF2-40B4-BE49-F238E27FC236}">
                  <a16:creationId xmlns:a16="http://schemas.microsoft.com/office/drawing/2014/main" id="{360BA1FB-06F3-4208-B799-2D96417B256A}"/>
                </a:ext>
              </a:extLst>
            </p:cNvPr>
            <p:cNvSpPr txBox="1"/>
            <p:nvPr/>
          </p:nvSpPr>
          <p:spPr>
            <a:xfrm>
              <a:off x="666776" y="9131498"/>
              <a:ext cx="368065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ja-JP" altLang="en-US" sz="2400" b="1" dirty="0"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山火事を起こさない！！</a:t>
              </a:r>
            </a:p>
          </p:txBody>
        </p:sp>
        <p:sp>
          <p:nvSpPr>
            <p:cNvPr id="49" name="テキスト ボックス 48">
              <a:extLst>
                <a:ext uri="{FF2B5EF4-FFF2-40B4-BE49-F238E27FC236}">
                  <a16:creationId xmlns:a16="http://schemas.microsoft.com/office/drawing/2014/main" id="{F22184CB-474D-426D-B904-B62448CC5AB1}"/>
                </a:ext>
              </a:extLst>
            </p:cNvPr>
            <p:cNvSpPr txBox="1"/>
            <p:nvPr/>
          </p:nvSpPr>
          <p:spPr>
            <a:xfrm>
              <a:off x="769712" y="9526844"/>
              <a:ext cx="6346811" cy="93347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ja-JP" altLang="en-US" b="1" dirty="0"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　</a:t>
              </a:r>
              <a:r>
                <a:rPr lang="ja-JP" altLang="ja-JP" b="1" dirty="0"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１</a:t>
              </a:r>
              <a:r>
                <a:rPr lang="ja-JP" altLang="en-US" b="1" dirty="0"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　たばこ</a:t>
              </a:r>
              <a:r>
                <a:rPr lang="ja-JP" altLang="ja-JP" b="1" dirty="0"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の吸いが</a:t>
              </a:r>
              <a:r>
                <a:rPr lang="ja-JP" altLang="ja-JP" b="1" dirty="0" err="1"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らは</a:t>
              </a:r>
              <a:r>
                <a:rPr lang="ja-JP" altLang="ja-JP" b="1" dirty="0"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投げ捨てない。</a:t>
              </a:r>
              <a:endParaRPr lang="ja-JP" altLang="ja-JP" dirty="0">
                <a:latin typeface="BIZ UDPゴシック" panose="020B0400000000000000" pitchFamily="50" charset="-128"/>
                <a:ea typeface="BIZ UDPゴシック" panose="020B0400000000000000" pitchFamily="50" charset="-128"/>
              </a:endParaRPr>
            </a:p>
            <a:p>
              <a:r>
                <a:rPr lang="ja-JP" altLang="en-US" b="1" dirty="0"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　２　</a:t>
              </a:r>
              <a:r>
                <a:rPr lang="ja-JP" altLang="ja-JP" b="1" dirty="0"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強風時や乾燥時には、たき火などを控える。</a:t>
              </a:r>
              <a:endParaRPr lang="ja-JP" altLang="ja-JP" dirty="0">
                <a:latin typeface="BIZ UDPゴシック" panose="020B0400000000000000" pitchFamily="50" charset="-128"/>
                <a:ea typeface="BIZ UDPゴシック" panose="020B0400000000000000" pitchFamily="50" charset="-128"/>
              </a:endParaRPr>
            </a:p>
            <a:p>
              <a:r>
                <a:rPr lang="ja-JP" altLang="en-US" b="1" dirty="0"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　３</a:t>
              </a:r>
              <a:r>
                <a:rPr lang="ja-JP" altLang="ja-JP" b="1" dirty="0"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　たき火などの際には、水バケツ等の消火準備をする。</a:t>
              </a:r>
              <a:endParaRPr lang="en-US" altLang="ja-JP" b="1" dirty="0">
                <a:latin typeface="BIZ UDPゴシック" panose="020B0400000000000000" pitchFamily="50" charset="-128"/>
                <a:ea typeface="BIZ UDPゴシック" panose="020B0400000000000000" pitchFamily="50" charset="-128"/>
              </a:endParaRPr>
            </a:p>
            <a:p>
              <a:r>
                <a:rPr kumimoji="1" lang="en-US" altLang="ja-JP" sz="1400" dirty="0"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※</a:t>
              </a:r>
              <a:r>
                <a:rPr kumimoji="1" lang="ja-JP" altLang="en-US" sz="1400" dirty="0"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なお、たき火や火入れ等をするときは、管轄の消防署へ届け出てください。</a:t>
              </a:r>
              <a:endParaRPr lang="ja-JP" altLang="ja-JP" sz="1400" dirty="0">
                <a:latin typeface="BIZ UDPゴシック" panose="020B0400000000000000" pitchFamily="50" charset="-128"/>
                <a:ea typeface="BIZ UDPゴシック" panose="020B0400000000000000" pitchFamily="50" charset="-128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17624916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2021</TotalTime>
  <Words>452</Words>
  <Application>Microsoft Office PowerPoint</Application>
  <PresentationFormat>ユーザー設定</PresentationFormat>
  <Paragraphs>46</Paragraphs>
  <Slides>2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12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2</vt:i4>
      </vt:variant>
    </vt:vector>
  </HeadingPairs>
  <TitlesOfParts>
    <vt:vector size="15" baseType="lpstr">
      <vt:lpstr>BIZ UDPゴシック</vt:lpstr>
      <vt:lpstr>HGP創英ﾌﾟﾚｾﾞﾝｽEB</vt:lpstr>
      <vt:lpstr>HGS創英角ｺﾞｼｯｸUB</vt:lpstr>
      <vt:lpstr>HG創英角ｺﾞｼｯｸUB</vt:lpstr>
      <vt:lpstr>ＭＳ Ｐゴシック</vt:lpstr>
      <vt:lpstr>ＭＳ 明朝</vt:lpstr>
      <vt:lpstr>UD デジタル 教科書体 N-R</vt:lpstr>
      <vt:lpstr>Arial</vt:lpstr>
      <vt:lpstr>Bodoni MT Black</vt:lpstr>
      <vt:lpstr>Calibri</vt:lpstr>
      <vt:lpstr>Calibri Light</vt:lpstr>
      <vt:lpstr>Cooper Black</vt:lpstr>
      <vt:lpstr>Office テーマ</vt:lpstr>
      <vt:lpstr>PowerPoint プレゼンテーション</vt:lpstr>
      <vt:lpstr>PowerPoint プレゼンテーション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山内　慎也</dc:creator>
  <cp:lastModifiedBy>山田  祐也</cp:lastModifiedBy>
  <cp:revision>151</cp:revision>
  <cp:lastPrinted>2024-05-28T01:48:43Z</cp:lastPrinted>
  <dcterms:created xsi:type="dcterms:W3CDTF">2022-09-11T21:49:54Z</dcterms:created>
  <dcterms:modified xsi:type="dcterms:W3CDTF">2026-01-21T01:29:55Z</dcterms:modified>
</cp:coreProperties>
</file>